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63" r:id="rId3"/>
    <p:sldId id="260" r:id="rId4"/>
    <p:sldId id="258" r:id="rId5"/>
    <p:sldId id="259" r:id="rId6"/>
    <p:sldId id="261" r:id="rId7"/>
    <p:sldId id="273" r:id="rId8"/>
    <p:sldId id="262" r:id="rId9"/>
    <p:sldId id="266" r:id="rId10"/>
    <p:sldId id="267" r:id="rId11"/>
    <p:sldId id="264" r:id="rId12"/>
    <p:sldId id="265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D1D"/>
    <a:srgbClr val="625757"/>
    <a:srgbClr val="C7B198"/>
    <a:srgbClr val="E4DDDD"/>
    <a:srgbClr val="DF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D77ACE-A2C2-4D12-9675-2285C765B1E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B9217C-2C00-424B-B8DD-E0C03957210A}">
      <dgm:prSet/>
      <dgm:spPr>
        <a:solidFill>
          <a:srgbClr val="625757"/>
        </a:solidFill>
      </dgm:spPr>
      <dgm:t>
        <a:bodyPr/>
        <a:lstStyle/>
        <a:p>
          <a:r>
            <a:rPr lang="de-DE"/>
            <a:t>Bot muss eine Vielfalt an Cocktails haben</a:t>
          </a:r>
          <a:endParaRPr lang="en-US"/>
        </a:p>
      </dgm:t>
    </dgm:pt>
    <dgm:pt modelId="{3250C01D-449B-439C-BADC-1E39E7734036}" type="parTrans" cxnId="{EADDDFD4-C176-4375-B0DD-195E02C11DD6}">
      <dgm:prSet/>
      <dgm:spPr/>
      <dgm:t>
        <a:bodyPr/>
        <a:lstStyle/>
        <a:p>
          <a:endParaRPr lang="en-US"/>
        </a:p>
      </dgm:t>
    </dgm:pt>
    <dgm:pt modelId="{FCEFBA87-09FF-441B-AEA0-8C58D9FC87DC}" type="sibTrans" cxnId="{EADDDFD4-C176-4375-B0DD-195E02C11DD6}">
      <dgm:prSet phldrT="1" phldr="0"/>
      <dgm:spPr/>
      <dgm:t>
        <a:bodyPr/>
        <a:lstStyle/>
        <a:p>
          <a:endParaRPr lang="en-US"/>
        </a:p>
      </dgm:t>
    </dgm:pt>
    <dgm:pt modelId="{8E7432F9-61B0-419B-9204-7867AF43D8BA}">
      <dgm:prSet/>
      <dgm:spPr>
        <a:solidFill>
          <a:srgbClr val="C7B198"/>
        </a:solidFill>
      </dgm:spPr>
      <dgm:t>
        <a:bodyPr/>
        <a:lstStyle/>
        <a:p>
          <a:r>
            <a:rPr lang="de-DE"/>
            <a:t>Er muss die Wünsche des Benutzers berücksichtigen</a:t>
          </a:r>
          <a:endParaRPr lang="en-US"/>
        </a:p>
      </dgm:t>
    </dgm:pt>
    <dgm:pt modelId="{02648F0D-B219-4A7B-AFE5-C5EF32DF072D}" type="parTrans" cxnId="{8644EB6E-956B-4A41-81F1-805EE4033D4A}">
      <dgm:prSet/>
      <dgm:spPr/>
      <dgm:t>
        <a:bodyPr/>
        <a:lstStyle/>
        <a:p>
          <a:endParaRPr lang="en-US"/>
        </a:p>
      </dgm:t>
    </dgm:pt>
    <dgm:pt modelId="{070DE66B-C6F7-4116-91CC-3E98DFDF96D0}" type="sibTrans" cxnId="{8644EB6E-956B-4A41-81F1-805EE4033D4A}">
      <dgm:prSet phldrT="2" phldr="0"/>
      <dgm:spPr/>
      <dgm:t>
        <a:bodyPr/>
        <a:lstStyle/>
        <a:p>
          <a:endParaRPr lang="en-US"/>
        </a:p>
      </dgm:t>
    </dgm:pt>
    <dgm:pt modelId="{FA754CAB-B0E2-4D87-B679-73205FEE0973}">
      <dgm:prSet/>
      <dgm:spPr>
        <a:solidFill>
          <a:srgbClr val="221D1D"/>
        </a:solidFill>
      </dgm:spPr>
      <dgm:t>
        <a:bodyPr/>
        <a:lstStyle/>
        <a:p>
          <a:r>
            <a:rPr lang="de-DE"/>
            <a:t>Er muss zum Thema passen</a:t>
          </a:r>
          <a:endParaRPr lang="en-US"/>
        </a:p>
      </dgm:t>
    </dgm:pt>
    <dgm:pt modelId="{BBEEEA90-0554-49E0-8449-0C5BC9D65A3B}" type="parTrans" cxnId="{0A7FA928-503D-4928-8E9D-0DB428AA0B0C}">
      <dgm:prSet/>
      <dgm:spPr/>
      <dgm:t>
        <a:bodyPr/>
        <a:lstStyle/>
        <a:p>
          <a:endParaRPr lang="en-US"/>
        </a:p>
      </dgm:t>
    </dgm:pt>
    <dgm:pt modelId="{840D367E-FE89-4352-B9DD-AB9751A6473D}" type="sibTrans" cxnId="{0A7FA928-503D-4928-8E9D-0DB428AA0B0C}">
      <dgm:prSet phldrT="3" phldr="0"/>
      <dgm:spPr/>
      <dgm:t>
        <a:bodyPr/>
        <a:lstStyle/>
        <a:p>
          <a:endParaRPr lang="en-US" dirty="0"/>
        </a:p>
      </dgm:t>
    </dgm:pt>
    <dgm:pt modelId="{1638932C-1E98-4F7F-879D-9E2A5A9645F5}" type="pres">
      <dgm:prSet presAssocID="{4AD77ACE-A2C2-4D12-9675-2285C765B1EB}" presName="linear" presStyleCnt="0">
        <dgm:presLayoutVars>
          <dgm:animLvl val="lvl"/>
          <dgm:resizeHandles val="exact"/>
        </dgm:presLayoutVars>
      </dgm:prSet>
      <dgm:spPr/>
    </dgm:pt>
    <dgm:pt modelId="{8E8F4C8C-7EAB-437E-8ADE-08C8748950FC}" type="pres">
      <dgm:prSet presAssocID="{36B9217C-2C00-424B-B8DD-E0C0395721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13287B-C2D0-4C22-B527-61E42D79AB4F}" type="pres">
      <dgm:prSet presAssocID="{FCEFBA87-09FF-441B-AEA0-8C58D9FC87DC}" presName="spacer" presStyleCnt="0"/>
      <dgm:spPr/>
    </dgm:pt>
    <dgm:pt modelId="{321F08A7-D861-4278-9E1B-E170DE993868}" type="pres">
      <dgm:prSet presAssocID="{8E7432F9-61B0-419B-9204-7867AF43D8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F1F226-E34B-4909-A0CD-D57A8237C82E}" type="pres">
      <dgm:prSet presAssocID="{070DE66B-C6F7-4116-91CC-3E98DFDF96D0}" presName="spacer" presStyleCnt="0"/>
      <dgm:spPr/>
    </dgm:pt>
    <dgm:pt modelId="{1BD4CDA1-946A-4230-B6C8-9E536AD89B9B}" type="pres">
      <dgm:prSet presAssocID="{FA754CAB-B0E2-4D87-B679-73205FEE097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59A4512-2383-449D-B6D0-FB326D6D91AE}" type="presOf" srcId="{36B9217C-2C00-424B-B8DD-E0C03957210A}" destId="{8E8F4C8C-7EAB-437E-8ADE-08C8748950FC}" srcOrd="0" destOrd="0" presId="urn:microsoft.com/office/officeart/2005/8/layout/vList2"/>
    <dgm:cxn modelId="{0A7FA928-503D-4928-8E9D-0DB428AA0B0C}" srcId="{4AD77ACE-A2C2-4D12-9675-2285C765B1EB}" destId="{FA754CAB-B0E2-4D87-B679-73205FEE0973}" srcOrd="2" destOrd="0" parTransId="{BBEEEA90-0554-49E0-8449-0C5BC9D65A3B}" sibTransId="{840D367E-FE89-4352-B9DD-AB9751A6473D}"/>
    <dgm:cxn modelId="{B414332D-7FC9-41E1-A70C-9A5A52D5F231}" type="presOf" srcId="{FA754CAB-B0E2-4D87-B679-73205FEE0973}" destId="{1BD4CDA1-946A-4230-B6C8-9E536AD89B9B}" srcOrd="0" destOrd="0" presId="urn:microsoft.com/office/officeart/2005/8/layout/vList2"/>
    <dgm:cxn modelId="{8644EB6E-956B-4A41-81F1-805EE4033D4A}" srcId="{4AD77ACE-A2C2-4D12-9675-2285C765B1EB}" destId="{8E7432F9-61B0-419B-9204-7867AF43D8BA}" srcOrd="1" destOrd="0" parTransId="{02648F0D-B219-4A7B-AFE5-C5EF32DF072D}" sibTransId="{070DE66B-C6F7-4116-91CC-3E98DFDF96D0}"/>
    <dgm:cxn modelId="{25D2FA53-D637-4F40-9841-9D4502F60985}" type="presOf" srcId="{8E7432F9-61B0-419B-9204-7867AF43D8BA}" destId="{321F08A7-D861-4278-9E1B-E170DE993868}" srcOrd="0" destOrd="0" presId="urn:microsoft.com/office/officeart/2005/8/layout/vList2"/>
    <dgm:cxn modelId="{EADDDFD4-C176-4375-B0DD-195E02C11DD6}" srcId="{4AD77ACE-A2C2-4D12-9675-2285C765B1EB}" destId="{36B9217C-2C00-424B-B8DD-E0C03957210A}" srcOrd="0" destOrd="0" parTransId="{3250C01D-449B-439C-BADC-1E39E7734036}" sibTransId="{FCEFBA87-09FF-441B-AEA0-8C58D9FC87DC}"/>
    <dgm:cxn modelId="{CD9459F6-918D-493E-886B-60D0C7EE5E47}" type="presOf" srcId="{4AD77ACE-A2C2-4D12-9675-2285C765B1EB}" destId="{1638932C-1E98-4F7F-879D-9E2A5A9645F5}" srcOrd="0" destOrd="0" presId="urn:microsoft.com/office/officeart/2005/8/layout/vList2"/>
    <dgm:cxn modelId="{73098C23-3DDD-4E24-8EF5-68A3FF3DABDB}" type="presParOf" srcId="{1638932C-1E98-4F7F-879D-9E2A5A9645F5}" destId="{8E8F4C8C-7EAB-437E-8ADE-08C8748950FC}" srcOrd="0" destOrd="0" presId="urn:microsoft.com/office/officeart/2005/8/layout/vList2"/>
    <dgm:cxn modelId="{63DECE1C-EC9C-4A77-AB41-CD8C4CBC3708}" type="presParOf" srcId="{1638932C-1E98-4F7F-879D-9E2A5A9645F5}" destId="{8113287B-C2D0-4C22-B527-61E42D79AB4F}" srcOrd="1" destOrd="0" presId="urn:microsoft.com/office/officeart/2005/8/layout/vList2"/>
    <dgm:cxn modelId="{43360DF0-A6C0-43C5-98AA-20837E9ADBC9}" type="presParOf" srcId="{1638932C-1E98-4F7F-879D-9E2A5A9645F5}" destId="{321F08A7-D861-4278-9E1B-E170DE993868}" srcOrd="2" destOrd="0" presId="urn:microsoft.com/office/officeart/2005/8/layout/vList2"/>
    <dgm:cxn modelId="{4459A109-178C-46EA-8B52-807E8510FF85}" type="presParOf" srcId="{1638932C-1E98-4F7F-879D-9E2A5A9645F5}" destId="{CEF1F226-E34B-4909-A0CD-D57A8237C82E}" srcOrd="3" destOrd="0" presId="urn:microsoft.com/office/officeart/2005/8/layout/vList2"/>
    <dgm:cxn modelId="{65024288-F36C-4D55-A0DC-8115547C2BF9}" type="presParOf" srcId="{1638932C-1E98-4F7F-879D-9E2A5A9645F5}" destId="{1BD4CDA1-946A-4230-B6C8-9E536AD89B9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BE2AF7-31E7-49E0-8FFF-AE62DCB098E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CC71DF-A3F3-4FFE-AC50-33577C754076}">
      <dgm:prSet/>
      <dgm:spPr>
        <a:solidFill>
          <a:srgbClr val="221D1D"/>
        </a:solidFill>
      </dgm:spPr>
      <dgm:t>
        <a:bodyPr/>
        <a:lstStyle/>
        <a:p>
          <a:r>
            <a:rPr lang="de-DE"/>
            <a:t>Mixery</a:t>
          </a:r>
          <a:endParaRPr lang="en-US"/>
        </a:p>
      </dgm:t>
    </dgm:pt>
    <dgm:pt modelId="{69CA074E-AC42-40AC-99CF-03DA1FF356E6}" type="parTrans" cxnId="{ABBF0CAB-59A1-4A02-B21E-61AF956504B9}">
      <dgm:prSet/>
      <dgm:spPr/>
      <dgm:t>
        <a:bodyPr/>
        <a:lstStyle/>
        <a:p>
          <a:endParaRPr lang="en-US"/>
        </a:p>
      </dgm:t>
    </dgm:pt>
    <dgm:pt modelId="{DE4B9FD5-3CC3-4626-9E29-A86EE708087F}" type="sibTrans" cxnId="{ABBF0CAB-59A1-4A02-B21E-61AF956504B9}">
      <dgm:prSet/>
      <dgm:spPr/>
      <dgm:t>
        <a:bodyPr/>
        <a:lstStyle/>
        <a:p>
          <a:endParaRPr lang="en-US"/>
        </a:p>
      </dgm:t>
    </dgm:pt>
    <dgm:pt modelId="{3360E1E8-0ED6-48DC-9DC5-D29EA8C006E7}">
      <dgm:prSet/>
      <dgm:spPr>
        <a:solidFill>
          <a:srgbClr val="625757"/>
        </a:solidFill>
      </dgm:spPr>
      <dgm:t>
        <a:bodyPr/>
        <a:lstStyle/>
        <a:p>
          <a:r>
            <a:rPr lang="de-DE"/>
            <a:t>Drinkster</a:t>
          </a:r>
          <a:endParaRPr lang="en-US"/>
        </a:p>
      </dgm:t>
    </dgm:pt>
    <dgm:pt modelId="{7DEBC72B-59A0-4508-8005-599375FA2691}" type="parTrans" cxnId="{F4976454-49B2-45CF-9C8D-2BE1488D5087}">
      <dgm:prSet/>
      <dgm:spPr/>
      <dgm:t>
        <a:bodyPr/>
        <a:lstStyle/>
        <a:p>
          <a:endParaRPr lang="en-US"/>
        </a:p>
      </dgm:t>
    </dgm:pt>
    <dgm:pt modelId="{9F22D400-8A44-4E8E-93B1-CB2DB50F28AF}" type="sibTrans" cxnId="{F4976454-49B2-45CF-9C8D-2BE1488D5087}">
      <dgm:prSet/>
      <dgm:spPr/>
      <dgm:t>
        <a:bodyPr/>
        <a:lstStyle/>
        <a:p>
          <a:endParaRPr lang="en-US"/>
        </a:p>
      </dgm:t>
    </dgm:pt>
    <dgm:pt modelId="{36983B23-B9DC-45F4-A685-0B5C3D2E808F}">
      <dgm:prSet/>
      <dgm:spPr>
        <a:solidFill>
          <a:srgbClr val="C7B198"/>
        </a:solidFill>
      </dgm:spPr>
      <dgm:t>
        <a:bodyPr/>
        <a:lstStyle/>
        <a:p>
          <a:r>
            <a:rPr lang="de-DE"/>
            <a:t>Onshake</a:t>
          </a:r>
          <a:endParaRPr lang="en-US"/>
        </a:p>
      </dgm:t>
    </dgm:pt>
    <dgm:pt modelId="{96F4E1F1-FCA7-46AB-8202-7AC80ED92C57}" type="parTrans" cxnId="{2FE2827C-7CBC-473F-A64E-19D783ECAAB4}">
      <dgm:prSet/>
      <dgm:spPr/>
      <dgm:t>
        <a:bodyPr/>
        <a:lstStyle/>
        <a:p>
          <a:endParaRPr lang="en-US"/>
        </a:p>
      </dgm:t>
    </dgm:pt>
    <dgm:pt modelId="{68C46B8C-FC6B-456D-AF70-6212941357F5}" type="sibTrans" cxnId="{2FE2827C-7CBC-473F-A64E-19D783ECAAB4}">
      <dgm:prSet/>
      <dgm:spPr/>
      <dgm:t>
        <a:bodyPr/>
        <a:lstStyle/>
        <a:p>
          <a:endParaRPr lang="en-US"/>
        </a:p>
      </dgm:t>
    </dgm:pt>
    <dgm:pt modelId="{4949392C-A4F9-4EDD-9D25-2F788E5FB0CA}">
      <dgm:prSet/>
      <dgm:spPr>
        <a:solidFill>
          <a:srgbClr val="221D1D"/>
        </a:solidFill>
      </dgm:spPr>
      <dgm:t>
        <a:bodyPr/>
        <a:lstStyle/>
        <a:p>
          <a:r>
            <a:rPr lang="de-DE"/>
            <a:t>Drinkio</a:t>
          </a:r>
          <a:endParaRPr lang="en-US"/>
        </a:p>
      </dgm:t>
    </dgm:pt>
    <dgm:pt modelId="{B0110FA8-C1AD-49EE-AE00-E88783729D2B}" type="parTrans" cxnId="{E2F593E5-4ED4-4A41-B016-8B5480B390CC}">
      <dgm:prSet/>
      <dgm:spPr/>
      <dgm:t>
        <a:bodyPr/>
        <a:lstStyle/>
        <a:p>
          <a:endParaRPr lang="en-US"/>
        </a:p>
      </dgm:t>
    </dgm:pt>
    <dgm:pt modelId="{9BB98078-8D77-400B-9464-EF97AF19994C}" type="sibTrans" cxnId="{E2F593E5-4ED4-4A41-B016-8B5480B390CC}">
      <dgm:prSet/>
      <dgm:spPr/>
      <dgm:t>
        <a:bodyPr/>
        <a:lstStyle/>
        <a:p>
          <a:endParaRPr lang="en-US"/>
        </a:p>
      </dgm:t>
    </dgm:pt>
    <dgm:pt modelId="{001DB2A7-40BE-436A-9FDA-25697EF735DC}">
      <dgm:prSet/>
      <dgm:spPr>
        <a:solidFill>
          <a:srgbClr val="C7B198"/>
        </a:solidFill>
      </dgm:spPr>
      <dgm:t>
        <a:bodyPr/>
        <a:lstStyle/>
        <a:p>
          <a:r>
            <a:rPr lang="de-DE"/>
            <a:t>Bartini</a:t>
          </a:r>
          <a:endParaRPr lang="en-US"/>
        </a:p>
      </dgm:t>
    </dgm:pt>
    <dgm:pt modelId="{AC44CC7D-2A72-43C3-8E69-7929C96E5FCA}" type="parTrans" cxnId="{3C371645-96D6-4482-A387-B05939A5BFCF}">
      <dgm:prSet/>
      <dgm:spPr/>
      <dgm:t>
        <a:bodyPr/>
        <a:lstStyle/>
        <a:p>
          <a:endParaRPr lang="en-US"/>
        </a:p>
      </dgm:t>
    </dgm:pt>
    <dgm:pt modelId="{89F63D1F-24EA-4FCE-AFF6-0C7F8D909D98}" type="sibTrans" cxnId="{3C371645-96D6-4482-A387-B05939A5BFCF}">
      <dgm:prSet/>
      <dgm:spPr/>
      <dgm:t>
        <a:bodyPr/>
        <a:lstStyle/>
        <a:p>
          <a:endParaRPr lang="en-US"/>
        </a:p>
      </dgm:t>
    </dgm:pt>
    <dgm:pt modelId="{0605DF66-5C72-46CD-B53E-4741CC59EFB5}">
      <dgm:prSet/>
      <dgm:spPr>
        <a:solidFill>
          <a:srgbClr val="221D1D"/>
        </a:solidFill>
      </dgm:spPr>
      <dgm:t>
        <a:bodyPr/>
        <a:lstStyle/>
        <a:p>
          <a:r>
            <a:rPr lang="de-DE"/>
            <a:t>Ondrink</a:t>
          </a:r>
          <a:endParaRPr lang="en-US"/>
        </a:p>
      </dgm:t>
    </dgm:pt>
    <dgm:pt modelId="{7B32EE87-9BE7-4D9E-A0BE-1FA65F639009}" type="parTrans" cxnId="{AD7FA812-1ADA-4612-8A38-4D9A0BF1FF74}">
      <dgm:prSet/>
      <dgm:spPr/>
      <dgm:t>
        <a:bodyPr/>
        <a:lstStyle/>
        <a:p>
          <a:endParaRPr lang="en-US"/>
        </a:p>
      </dgm:t>
    </dgm:pt>
    <dgm:pt modelId="{FF02E933-2FED-4466-B451-2906D364D321}" type="sibTrans" cxnId="{AD7FA812-1ADA-4612-8A38-4D9A0BF1FF74}">
      <dgm:prSet/>
      <dgm:spPr/>
      <dgm:t>
        <a:bodyPr/>
        <a:lstStyle/>
        <a:p>
          <a:endParaRPr lang="en-US"/>
        </a:p>
      </dgm:t>
    </dgm:pt>
    <dgm:pt modelId="{B1A520AE-3AFA-4ACF-91C2-E538AEBA7024}">
      <dgm:prSet/>
      <dgm:spPr>
        <a:solidFill>
          <a:srgbClr val="625757"/>
        </a:solidFill>
      </dgm:spPr>
      <dgm:t>
        <a:bodyPr/>
        <a:lstStyle/>
        <a:p>
          <a:r>
            <a:rPr lang="de-DE"/>
            <a:t>Mixery</a:t>
          </a:r>
          <a:endParaRPr lang="en-US"/>
        </a:p>
      </dgm:t>
    </dgm:pt>
    <dgm:pt modelId="{12F1EEFD-070C-4F46-8613-4A30B9DF4C21}" type="parTrans" cxnId="{A1DC37C0-B21A-4856-A02A-FB6459162318}">
      <dgm:prSet/>
      <dgm:spPr/>
      <dgm:t>
        <a:bodyPr/>
        <a:lstStyle/>
        <a:p>
          <a:endParaRPr lang="en-US"/>
        </a:p>
      </dgm:t>
    </dgm:pt>
    <dgm:pt modelId="{EA313CB6-32D3-405F-AA2A-BF8EFA423C8A}" type="sibTrans" cxnId="{A1DC37C0-B21A-4856-A02A-FB6459162318}">
      <dgm:prSet/>
      <dgm:spPr/>
      <dgm:t>
        <a:bodyPr/>
        <a:lstStyle/>
        <a:p>
          <a:endParaRPr lang="en-US"/>
        </a:p>
      </dgm:t>
    </dgm:pt>
    <dgm:pt modelId="{EA8903E8-743C-41D0-A6A3-111A37EB73BE}">
      <dgm:prSet/>
      <dgm:spPr>
        <a:solidFill>
          <a:srgbClr val="C7B198"/>
        </a:solidFill>
      </dgm:spPr>
      <dgm:t>
        <a:bodyPr/>
        <a:lstStyle/>
        <a:p>
          <a:r>
            <a:rPr lang="de-DE"/>
            <a:t>Chatco</a:t>
          </a:r>
          <a:endParaRPr lang="en-US"/>
        </a:p>
      </dgm:t>
    </dgm:pt>
    <dgm:pt modelId="{2B2A21C2-FC49-4590-84C2-3DF8CEC4791F}" type="parTrans" cxnId="{3BB52008-FC04-425A-81FD-219D2C9F4AA6}">
      <dgm:prSet/>
      <dgm:spPr/>
      <dgm:t>
        <a:bodyPr/>
        <a:lstStyle/>
        <a:p>
          <a:endParaRPr lang="en-US"/>
        </a:p>
      </dgm:t>
    </dgm:pt>
    <dgm:pt modelId="{5028A95D-DE42-48E1-A6A3-C05B617BEC87}" type="sibTrans" cxnId="{3BB52008-FC04-425A-81FD-219D2C9F4AA6}">
      <dgm:prSet/>
      <dgm:spPr/>
      <dgm:t>
        <a:bodyPr/>
        <a:lstStyle/>
        <a:p>
          <a:endParaRPr lang="en-US"/>
        </a:p>
      </dgm:t>
    </dgm:pt>
    <dgm:pt modelId="{AEC9DD97-DB89-4F1D-9244-AEE8C0A4BB42}">
      <dgm:prSet/>
      <dgm:spPr>
        <a:solidFill>
          <a:srgbClr val="625757"/>
        </a:solidFill>
      </dgm:spPr>
      <dgm:t>
        <a:bodyPr/>
        <a:lstStyle/>
        <a:p>
          <a:r>
            <a:rPr lang="en-US" dirty="0" err="1"/>
            <a:t>Barty</a:t>
          </a:r>
          <a:endParaRPr lang="en-US" dirty="0"/>
        </a:p>
      </dgm:t>
    </dgm:pt>
    <dgm:pt modelId="{E93C346F-9D6E-4265-8132-749A62D5CA57}" type="parTrans" cxnId="{B4A4FFA7-A3C1-414F-B6A3-9B8FE6DCF5DD}">
      <dgm:prSet/>
      <dgm:spPr/>
      <dgm:t>
        <a:bodyPr/>
        <a:lstStyle/>
        <a:p>
          <a:endParaRPr lang="de-DE"/>
        </a:p>
      </dgm:t>
    </dgm:pt>
    <dgm:pt modelId="{A1CA2476-BE9B-4479-AD4E-A8860550D35F}" type="sibTrans" cxnId="{B4A4FFA7-A3C1-414F-B6A3-9B8FE6DCF5DD}">
      <dgm:prSet/>
      <dgm:spPr/>
      <dgm:t>
        <a:bodyPr/>
        <a:lstStyle/>
        <a:p>
          <a:endParaRPr lang="de-DE"/>
        </a:p>
      </dgm:t>
    </dgm:pt>
    <dgm:pt modelId="{E0625FCC-CA80-43D0-B24A-FF3DE2AD38BB}" type="pres">
      <dgm:prSet presAssocID="{2CBE2AF7-31E7-49E0-8FFF-AE62DCB098ED}" presName="linear" presStyleCnt="0">
        <dgm:presLayoutVars>
          <dgm:animLvl val="lvl"/>
          <dgm:resizeHandles val="exact"/>
        </dgm:presLayoutVars>
      </dgm:prSet>
      <dgm:spPr/>
    </dgm:pt>
    <dgm:pt modelId="{CDDE8526-6A28-4D2D-9FBE-59E6313C1385}" type="pres">
      <dgm:prSet presAssocID="{6ECC71DF-A3F3-4FFE-AC50-33577C754076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8ABDE04D-43CB-4681-A42B-15DE676E1015}" type="pres">
      <dgm:prSet presAssocID="{DE4B9FD5-3CC3-4626-9E29-A86EE708087F}" presName="spacer" presStyleCnt="0"/>
      <dgm:spPr/>
    </dgm:pt>
    <dgm:pt modelId="{B8A2A42E-AB0C-4C77-B881-A95C291A9979}" type="pres">
      <dgm:prSet presAssocID="{3360E1E8-0ED6-48DC-9DC5-D29EA8C006E7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0F40E74A-1D1B-4D5B-99B1-A1A72A7835F7}" type="pres">
      <dgm:prSet presAssocID="{9F22D400-8A44-4E8E-93B1-CB2DB50F28AF}" presName="spacer" presStyleCnt="0"/>
      <dgm:spPr/>
    </dgm:pt>
    <dgm:pt modelId="{644E258E-F510-41C2-BC1D-6BAF851185D9}" type="pres">
      <dgm:prSet presAssocID="{36983B23-B9DC-45F4-A685-0B5C3D2E808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18C5C332-FF58-4CD0-BC64-1CBCA74FD425}" type="pres">
      <dgm:prSet presAssocID="{68C46B8C-FC6B-456D-AF70-6212941357F5}" presName="spacer" presStyleCnt="0"/>
      <dgm:spPr/>
    </dgm:pt>
    <dgm:pt modelId="{4D46484F-D194-4924-8F08-58E47CAB53E6}" type="pres">
      <dgm:prSet presAssocID="{4949392C-A4F9-4EDD-9D25-2F788E5FB0CA}" presName="parentText" presStyleLbl="node1" presStyleIdx="3" presStyleCnt="9" custLinFactNeighborX="0">
        <dgm:presLayoutVars>
          <dgm:chMax val="0"/>
          <dgm:bulletEnabled val="1"/>
        </dgm:presLayoutVars>
      </dgm:prSet>
      <dgm:spPr/>
    </dgm:pt>
    <dgm:pt modelId="{0752B078-3F66-4341-B6FC-A8C62F5BAE3D}" type="pres">
      <dgm:prSet presAssocID="{9BB98078-8D77-400B-9464-EF97AF19994C}" presName="spacer" presStyleCnt="0"/>
      <dgm:spPr/>
    </dgm:pt>
    <dgm:pt modelId="{A7EDECB3-AA08-4ED5-B640-D5F07EA274EE}" type="pres">
      <dgm:prSet presAssocID="{AEC9DD97-DB89-4F1D-9244-AEE8C0A4BB4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1ECC18E-BE3E-47B6-8BAF-8F69FEC39A21}" type="pres">
      <dgm:prSet presAssocID="{A1CA2476-BE9B-4479-AD4E-A8860550D35F}" presName="spacer" presStyleCnt="0"/>
      <dgm:spPr/>
    </dgm:pt>
    <dgm:pt modelId="{006B50E4-A29D-4E8A-AA89-CDB8A4269518}" type="pres">
      <dgm:prSet presAssocID="{001DB2A7-40BE-436A-9FDA-25697EF735DC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745620CD-8F89-4C4C-8EEB-CC2D4925B5CA}" type="pres">
      <dgm:prSet presAssocID="{89F63D1F-24EA-4FCE-AFF6-0C7F8D909D98}" presName="spacer" presStyleCnt="0"/>
      <dgm:spPr/>
    </dgm:pt>
    <dgm:pt modelId="{EF2F0418-FBD0-44B8-9843-C7971325FD29}" type="pres">
      <dgm:prSet presAssocID="{0605DF66-5C72-46CD-B53E-4741CC59EFB5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8005D9-3076-4ED4-91DF-A954F96B950A}" type="pres">
      <dgm:prSet presAssocID="{FF02E933-2FED-4466-B451-2906D364D321}" presName="spacer" presStyleCnt="0"/>
      <dgm:spPr/>
    </dgm:pt>
    <dgm:pt modelId="{2C8B1014-E575-4B21-8378-7F02132FCE27}" type="pres">
      <dgm:prSet presAssocID="{B1A520AE-3AFA-4ACF-91C2-E538AEBA702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59001B98-14B1-4EB6-A941-7DEB4CA2D8EE}" type="pres">
      <dgm:prSet presAssocID="{EA313CB6-32D3-405F-AA2A-BF8EFA423C8A}" presName="spacer" presStyleCnt="0"/>
      <dgm:spPr/>
    </dgm:pt>
    <dgm:pt modelId="{63DBBDD4-EE04-4B3C-8293-8F016B60D029}" type="pres">
      <dgm:prSet presAssocID="{EA8903E8-743C-41D0-A6A3-111A37EB73BE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3BB52008-FC04-425A-81FD-219D2C9F4AA6}" srcId="{2CBE2AF7-31E7-49E0-8FFF-AE62DCB098ED}" destId="{EA8903E8-743C-41D0-A6A3-111A37EB73BE}" srcOrd="8" destOrd="0" parTransId="{2B2A21C2-FC49-4590-84C2-3DF8CEC4791F}" sibTransId="{5028A95D-DE42-48E1-A6A3-C05B617BEC87}"/>
    <dgm:cxn modelId="{DB00410A-4195-46CE-958B-27028ADC0558}" type="presOf" srcId="{001DB2A7-40BE-436A-9FDA-25697EF735DC}" destId="{006B50E4-A29D-4E8A-AA89-CDB8A4269518}" srcOrd="0" destOrd="0" presId="urn:microsoft.com/office/officeart/2005/8/layout/vList2"/>
    <dgm:cxn modelId="{AD7FA812-1ADA-4612-8A38-4D9A0BF1FF74}" srcId="{2CBE2AF7-31E7-49E0-8FFF-AE62DCB098ED}" destId="{0605DF66-5C72-46CD-B53E-4741CC59EFB5}" srcOrd="6" destOrd="0" parTransId="{7B32EE87-9BE7-4D9E-A0BE-1FA65F639009}" sibTransId="{FF02E933-2FED-4466-B451-2906D364D321}"/>
    <dgm:cxn modelId="{9BE8E43D-46AE-4E30-89CA-00041556E49D}" type="presOf" srcId="{AEC9DD97-DB89-4F1D-9244-AEE8C0A4BB42}" destId="{A7EDECB3-AA08-4ED5-B640-D5F07EA274EE}" srcOrd="0" destOrd="0" presId="urn:microsoft.com/office/officeart/2005/8/layout/vList2"/>
    <dgm:cxn modelId="{3C371645-96D6-4482-A387-B05939A5BFCF}" srcId="{2CBE2AF7-31E7-49E0-8FFF-AE62DCB098ED}" destId="{001DB2A7-40BE-436A-9FDA-25697EF735DC}" srcOrd="5" destOrd="0" parTransId="{AC44CC7D-2A72-43C3-8E69-7929C96E5FCA}" sibTransId="{89F63D1F-24EA-4FCE-AFF6-0C7F8D909D98}"/>
    <dgm:cxn modelId="{65B8576A-F8DD-410C-A936-C784774D18FC}" type="presOf" srcId="{6ECC71DF-A3F3-4FFE-AC50-33577C754076}" destId="{CDDE8526-6A28-4D2D-9FBE-59E6313C1385}" srcOrd="0" destOrd="0" presId="urn:microsoft.com/office/officeart/2005/8/layout/vList2"/>
    <dgm:cxn modelId="{F4976454-49B2-45CF-9C8D-2BE1488D5087}" srcId="{2CBE2AF7-31E7-49E0-8FFF-AE62DCB098ED}" destId="{3360E1E8-0ED6-48DC-9DC5-D29EA8C006E7}" srcOrd="1" destOrd="0" parTransId="{7DEBC72B-59A0-4508-8005-599375FA2691}" sibTransId="{9F22D400-8A44-4E8E-93B1-CB2DB50F28AF}"/>
    <dgm:cxn modelId="{EEB7E974-D898-4F29-BA5A-4418A1F65C4C}" type="presOf" srcId="{EA8903E8-743C-41D0-A6A3-111A37EB73BE}" destId="{63DBBDD4-EE04-4B3C-8293-8F016B60D029}" srcOrd="0" destOrd="0" presId="urn:microsoft.com/office/officeart/2005/8/layout/vList2"/>
    <dgm:cxn modelId="{4C13E657-7BE0-4B1B-8A17-90162B06E0EB}" type="presOf" srcId="{0605DF66-5C72-46CD-B53E-4741CC59EFB5}" destId="{EF2F0418-FBD0-44B8-9843-C7971325FD29}" srcOrd="0" destOrd="0" presId="urn:microsoft.com/office/officeart/2005/8/layout/vList2"/>
    <dgm:cxn modelId="{2FE2827C-7CBC-473F-A64E-19D783ECAAB4}" srcId="{2CBE2AF7-31E7-49E0-8FFF-AE62DCB098ED}" destId="{36983B23-B9DC-45F4-A685-0B5C3D2E808F}" srcOrd="2" destOrd="0" parTransId="{96F4E1F1-FCA7-46AB-8202-7AC80ED92C57}" sibTransId="{68C46B8C-FC6B-456D-AF70-6212941357F5}"/>
    <dgm:cxn modelId="{3DE94585-AF04-4C10-ABBC-F127C2A2C053}" type="presOf" srcId="{4949392C-A4F9-4EDD-9D25-2F788E5FB0CA}" destId="{4D46484F-D194-4924-8F08-58E47CAB53E6}" srcOrd="0" destOrd="0" presId="urn:microsoft.com/office/officeart/2005/8/layout/vList2"/>
    <dgm:cxn modelId="{3D980D88-1185-44CA-9153-462BA3F4ECBD}" type="presOf" srcId="{3360E1E8-0ED6-48DC-9DC5-D29EA8C006E7}" destId="{B8A2A42E-AB0C-4C77-B881-A95C291A9979}" srcOrd="0" destOrd="0" presId="urn:microsoft.com/office/officeart/2005/8/layout/vList2"/>
    <dgm:cxn modelId="{63D15B96-A164-414D-B348-21472C46D274}" type="presOf" srcId="{B1A520AE-3AFA-4ACF-91C2-E538AEBA7024}" destId="{2C8B1014-E575-4B21-8378-7F02132FCE27}" srcOrd="0" destOrd="0" presId="urn:microsoft.com/office/officeart/2005/8/layout/vList2"/>
    <dgm:cxn modelId="{B4A4FFA7-A3C1-414F-B6A3-9B8FE6DCF5DD}" srcId="{2CBE2AF7-31E7-49E0-8FFF-AE62DCB098ED}" destId="{AEC9DD97-DB89-4F1D-9244-AEE8C0A4BB42}" srcOrd="4" destOrd="0" parTransId="{E93C346F-9D6E-4265-8132-749A62D5CA57}" sibTransId="{A1CA2476-BE9B-4479-AD4E-A8860550D35F}"/>
    <dgm:cxn modelId="{ABBF0CAB-59A1-4A02-B21E-61AF956504B9}" srcId="{2CBE2AF7-31E7-49E0-8FFF-AE62DCB098ED}" destId="{6ECC71DF-A3F3-4FFE-AC50-33577C754076}" srcOrd="0" destOrd="0" parTransId="{69CA074E-AC42-40AC-99CF-03DA1FF356E6}" sibTransId="{DE4B9FD5-3CC3-4626-9E29-A86EE708087F}"/>
    <dgm:cxn modelId="{A1DC37C0-B21A-4856-A02A-FB6459162318}" srcId="{2CBE2AF7-31E7-49E0-8FFF-AE62DCB098ED}" destId="{B1A520AE-3AFA-4ACF-91C2-E538AEBA7024}" srcOrd="7" destOrd="0" parTransId="{12F1EEFD-070C-4F46-8613-4A30B9DF4C21}" sibTransId="{EA313CB6-32D3-405F-AA2A-BF8EFA423C8A}"/>
    <dgm:cxn modelId="{91475ED2-5E64-47F8-BCE4-AF6CE1BABB8F}" type="presOf" srcId="{2CBE2AF7-31E7-49E0-8FFF-AE62DCB098ED}" destId="{E0625FCC-CA80-43D0-B24A-FF3DE2AD38BB}" srcOrd="0" destOrd="0" presId="urn:microsoft.com/office/officeart/2005/8/layout/vList2"/>
    <dgm:cxn modelId="{AE4FDCE0-952D-4D35-A3D2-697096E52E6C}" type="presOf" srcId="{36983B23-B9DC-45F4-A685-0B5C3D2E808F}" destId="{644E258E-F510-41C2-BC1D-6BAF851185D9}" srcOrd="0" destOrd="0" presId="urn:microsoft.com/office/officeart/2005/8/layout/vList2"/>
    <dgm:cxn modelId="{E2F593E5-4ED4-4A41-B016-8B5480B390CC}" srcId="{2CBE2AF7-31E7-49E0-8FFF-AE62DCB098ED}" destId="{4949392C-A4F9-4EDD-9D25-2F788E5FB0CA}" srcOrd="3" destOrd="0" parTransId="{B0110FA8-C1AD-49EE-AE00-E88783729D2B}" sibTransId="{9BB98078-8D77-400B-9464-EF97AF19994C}"/>
    <dgm:cxn modelId="{E36C5D5A-2C6D-4678-B192-E79ABDE5383E}" type="presParOf" srcId="{E0625FCC-CA80-43D0-B24A-FF3DE2AD38BB}" destId="{CDDE8526-6A28-4D2D-9FBE-59E6313C1385}" srcOrd="0" destOrd="0" presId="urn:microsoft.com/office/officeart/2005/8/layout/vList2"/>
    <dgm:cxn modelId="{68CF736F-FB80-4A61-84AD-859F5A4BC010}" type="presParOf" srcId="{E0625FCC-CA80-43D0-B24A-FF3DE2AD38BB}" destId="{8ABDE04D-43CB-4681-A42B-15DE676E1015}" srcOrd="1" destOrd="0" presId="urn:microsoft.com/office/officeart/2005/8/layout/vList2"/>
    <dgm:cxn modelId="{FF58FE9A-9E50-475A-9FDF-DC7EE6B2359F}" type="presParOf" srcId="{E0625FCC-CA80-43D0-B24A-FF3DE2AD38BB}" destId="{B8A2A42E-AB0C-4C77-B881-A95C291A9979}" srcOrd="2" destOrd="0" presId="urn:microsoft.com/office/officeart/2005/8/layout/vList2"/>
    <dgm:cxn modelId="{BAA1B52C-9321-44DB-8948-33D1B4531E92}" type="presParOf" srcId="{E0625FCC-CA80-43D0-B24A-FF3DE2AD38BB}" destId="{0F40E74A-1D1B-4D5B-99B1-A1A72A7835F7}" srcOrd="3" destOrd="0" presId="urn:microsoft.com/office/officeart/2005/8/layout/vList2"/>
    <dgm:cxn modelId="{D3E9B1B9-BF1E-4695-8D9A-51E17FB5391C}" type="presParOf" srcId="{E0625FCC-CA80-43D0-B24A-FF3DE2AD38BB}" destId="{644E258E-F510-41C2-BC1D-6BAF851185D9}" srcOrd="4" destOrd="0" presId="urn:microsoft.com/office/officeart/2005/8/layout/vList2"/>
    <dgm:cxn modelId="{F2DE4F6D-82EF-4A0E-98A8-DC5852F4E7F2}" type="presParOf" srcId="{E0625FCC-CA80-43D0-B24A-FF3DE2AD38BB}" destId="{18C5C332-FF58-4CD0-BC64-1CBCA74FD425}" srcOrd="5" destOrd="0" presId="urn:microsoft.com/office/officeart/2005/8/layout/vList2"/>
    <dgm:cxn modelId="{21D9A6EA-0A5E-4117-9EFF-2E5A3EC4594F}" type="presParOf" srcId="{E0625FCC-CA80-43D0-B24A-FF3DE2AD38BB}" destId="{4D46484F-D194-4924-8F08-58E47CAB53E6}" srcOrd="6" destOrd="0" presId="urn:microsoft.com/office/officeart/2005/8/layout/vList2"/>
    <dgm:cxn modelId="{55E0D813-F1BA-4326-A36E-6D5FB3ACD15C}" type="presParOf" srcId="{E0625FCC-CA80-43D0-B24A-FF3DE2AD38BB}" destId="{0752B078-3F66-4341-B6FC-A8C62F5BAE3D}" srcOrd="7" destOrd="0" presId="urn:microsoft.com/office/officeart/2005/8/layout/vList2"/>
    <dgm:cxn modelId="{376989A8-FE52-436C-A69D-F51295C01186}" type="presParOf" srcId="{E0625FCC-CA80-43D0-B24A-FF3DE2AD38BB}" destId="{A7EDECB3-AA08-4ED5-B640-D5F07EA274EE}" srcOrd="8" destOrd="0" presId="urn:microsoft.com/office/officeart/2005/8/layout/vList2"/>
    <dgm:cxn modelId="{60842038-9F88-4708-AA8B-CA7AA72B0A60}" type="presParOf" srcId="{E0625FCC-CA80-43D0-B24A-FF3DE2AD38BB}" destId="{91ECC18E-BE3E-47B6-8BAF-8F69FEC39A21}" srcOrd="9" destOrd="0" presId="urn:microsoft.com/office/officeart/2005/8/layout/vList2"/>
    <dgm:cxn modelId="{04FF4141-A779-43D4-A9A4-6AC0E367DA66}" type="presParOf" srcId="{E0625FCC-CA80-43D0-B24A-FF3DE2AD38BB}" destId="{006B50E4-A29D-4E8A-AA89-CDB8A4269518}" srcOrd="10" destOrd="0" presId="urn:microsoft.com/office/officeart/2005/8/layout/vList2"/>
    <dgm:cxn modelId="{B2ABACEB-7713-4D6B-B50B-140E3DB8ED62}" type="presParOf" srcId="{E0625FCC-CA80-43D0-B24A-FF3DE2AD38BB}" destId="{745620CD-8F89-4C4C-8EEB-CC2D4925B5CA}" srcOrd="11" destOrd="0" presId="urn:microsoft.com/office/officeart/2005/8/layout/vList2"/>
    <dgm:cxn modelId="{5D3141BF-816E-4656-8BEF-46A5C4F1DC8C}" type="presParOf" srcId="{E0625FCC-CA80-43D0-B24A-FF3DE2AD38BB}" destId="{EF2F0418-FBD0-44B8-9843-C7971325FD29}" srcOrd="12" destOrd="0" presId="urn:microsoft.com/office/officeart/2005/8/layout/vList2"/>
    <dgm:cxn modelId="{368048A0-E44E-4824-ACB0-E1957E38CEE5}" type="presParOf" srcId="{E0625FCC-CA80-43D0-B24A-FF3DE2AD38BB}" destId="{B98005D9-3076-4ED4-91DF-A954F96B950A}" srcOrd="13" destOrd="0" presId="urn:microsoft.com/office/officeart/2005/8/layout/vList2"/>
    <dgm:cxn modelId="{AE4BBF75-C35C-4F40-9940-CA3BE635F889}" type="presParOf" srcId="{E0625FCC-CA80-43D0-B24A-FF3DE2AD38BB}" destId="{2C8B1014-E575-4B21-8378-7F02132FCE27}" srcOrd="14" destOrd="0" presId="urn:microsoft.com/office/officeart/2005/8/layout/vList2"/>
    <dgm:cxn modelId="{06BFB4B0-A889-4142-98DE-E6733C1D5198}" type="presParOf" srcId="{E0625FCC-CA80-43D0-B24A-FF3DE2AD38BB}" destId="{59001B98-14B1-4EB6-A941-7DEB4CA2D8EE}" srcOrd="15" destOrd="0" presId="urn:microsoft.com/office/officeart/2005/8/layout/vList2"/>
    <dgm:cxn modelId="{6C128B96-AC2C-469E-999A-DFDFEE69A4F9}" type="presParOf" srcId="{E0625FCC-CA80-43D0-B24A-FF3DE2AD38BB}" destId="{63DBBDD4-EE04-4B3C-8293-8F016B60D02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5EC2E-3908-4053-A22A-A2819E3BE8F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8508D-9F3A-46FA-8B1B-4E6B01E0D8FE}">
      <dgm:prSet/>
      <dgm:spPr>
        <a:solidFill>
          <a:srgbClr val="625757"/>
        </a:solidFill>
      </dgm:spPr>
      <dgm:t>
        <a:bodyPr/>
        <a:lstStyle/>
        <a:p>
          <a:r>
            <a:rPr lang="de-DE"/>
            <a:t>Stärken: entspannt, extrovertiert, humorvoll</a:t>
          </a:r>
          <a:endParaRPr lang="en-US"/>
        </a:p>
      </dgm:t>
    </dgm:pt>
    <dgm:pt modelId="{1DC36B56-3E8F-4F41-BDA6-44819CF01D8C}" type="parTrans" cxnId="{11EE7CEA-7C70-4C12-BC3D-FC68793D179C}">
      <dgm:prSet/>
      <dgm:spPr/>
      <dgm:t>
        <a:bodyPr/>
        <a:lstStyle/>
        <a:p>
          <a:endParaRPr lang="en-US"/>
        </a:p>
      </dgm:t>
    </dgm:pt>
    <dgm:pt modelId="{A4322E74-C68D-422E-A1D4-E696112D2CE0}" type="sibTrans" cxnId="{11EE7CEA-7C70-4C12-BC3D-FC68793D179C}">
      <dgm:prSet/>
      <dgm:spPr/>
      <dgm:t>
        <a:bodyPr/>
        <a:lstStyle/>
        <a:p>
          <a:endParaRPr lang="en-US"/>
        </a:p>
      </dgm:t>
    </dgm:pt>
    <dgm:pt modelId="{E38E35AD-2BA8-412E-832E-B58F8D1EFA2B}">
      <dgm:prSet/>
      <dgm:spPr>
        <a:solidFill>
          <a:srgbClr val="625757"/>
        </a:solidFill>
      </dgm:spPr>
      <dgm:t>
        <a:bodyPr/>
        <a:lstStyle/>
        <a:p>
          <a:r>
            <a:rPr lang="de-DE"/>
            <a:t>Schwächen: unseriös, emotional</a:t>
          </a:r>
          <a:endParaRPr lang="en-US"/>
        </a:p>
      </dgm:t>
    </dgm:pt>
    <dgm:pt modelId="{1E58B8A0-1EC8-40BF-9FAC-88DA186F7539}" type="parTrans" cxnId="{0C44FA8E-BA74-4E6E-9E31-30684DB78BE7}">
      <dgm:prSet/>
      <dgm:spPr/>
      <dgm:t>
        <a:bodyPr/>
        <a:lstStyle/>
        <a:p>
          <a:endParaRPr lang="en-US"/>
        </a:p>
      </dgm:t>
    </dgm:pt>
    <dgm:pt modelId="{B234EB43-5CB4-4D91-9AD8-8A0ACB702256}" type="sibTrans" cxnId="{0C44FA8E-BA74-4E6E-9E31-30684DB78BE7}">
      <dgm:prSet/>
      <dgm:spPr/>
      <dgm:t>
        <a:bodyPr/>
        <a:lstStyle/>
        <a:p>
          <a:endParaRPr lang="en-US"/>
        </a:p>
      </dgm:t>
    </dgm:pt>
    <dgm:pt modelId="{95AC6784-A304-4E1F-985D-7AAFB02E14FB}">
      <dgm:prSet/>
      <dgm:spPr>
        <a:solidFill>
          <a:srgbClr val="625757"/>
        </a:solidFill>
      </dgm:spPr>
      <dgm:t>
        <a:bodyPr/>
        <a:lstStyle/>
        <a:p>
          <a:r>
            <a:rPr lang="de-DE" dirty="0"/>
            <a:t>Hobbys: Mit Freunden treffen, Partys organisieren</a:t>
          </a:r>
          <a:endParaRPr lang="en-US" dirty="0"/>
        </a:p>
      </dgm:t>
    </dgm:pt>
    <dgm:pt modelId="{C812C99A-01F1-4220-903E-F8E26D8ECC24}" type="parTrans" cxnId="{4C5FEDCC-22D4-402A-9A7B-ADDC2357AFF8}">
      <dgm:prSet/>
      <dgm:spPr/>
      <dgm:t>
        <a:bodyPr/>
        <a:lstStyle/>
        <a:p>
          <a:endParaRPr lang="en-US"/>
        </a:p>
      </dgm:t>
    </dgm:pt>
    <dgm:pt modelId="{8E1DE3BF-74C6-4018-A6E8-5D16D4334727}" type="sibTrans" cxnId="{4C5FEDCC-22D4-402A-9A7B-ADDC2357AFF8}">
      <dgm:prSet/>
      <dgm:spPr/>
      <dgm:t>
        <a:bodyPr/>
        <a:lstStyle/>
        <a:p>
          <a:endParaRPr lang="en-US"/>
        </a:p>
      </dgm:t>
    </dgm:pt>
    <dgm:pt modelId="{9772F546-3626-43AA-9777-D3D01CD69251}" type="pres">
      <dgm:prSet presAssocID="{DF95EC2E-3908-4053-A22A-A2819E3BE8F2}" presName="outerComposite" presStyleCnt="0">
        <dgm:presLayoutVars>
          <dgm:chMax val="5"/>
          <dgm:dir/>
          <dgm:resizeHandles val="exact"/>
        </dgm:presLayoutVars>
      </dgm:prSet>
      <dgm:spPr/>
    </dgm:pt>
    <dgm:pt modelId="{3253E0FD-00AB-44EB-8C84-B48B2C935688}" type="pres">
      <dgm:prSet presAssocID="{DF95EC2E-3908-4053-A22A-A2819E3BE8F2}" presName="dummyMaxCanvas" presStyleCnt="0">
        <dgm:presLayoutVars/>
      </dgm:prSet>
      <dgm:spPr/>
    </dgm:pt>
    <dgm:pt modelId="{37AA860E-1554-4A4E-97FD-A7E8CB73CA87}" type="pres">
      <dgm:prSet presAssocID="{DF95EC2E-3908-4053-A22A-A2819E3BE8F2}" presName="ThreeNodes_1" presStyleLbl="node1" presStyleIdx="0" presStyleCnt="3">
        <dgm:presLayoutVars>
          <dgm:bulletEnabled val="1"/>
        </dgm:presLayoutVars>
      </dgm:prSet>
      <dgm:spPr/>
    </dgm:pt>
    <dgm:pt modelId="{CB6F40E7-E4D3-463E-AF83-E27F725E08F1}" type="pres">
      <dgm:prSet presAssocID="{DF95EC2E-3908-4053-A22A-A2819E3BE8F2}" presName="ThreeNodes_2" presStyleLbl="node1" presStyleIdx="1" presStyleCnt="3">
        <dgm:presLayoutVars>
          <dgm:bulletEnabled val="1"/>
        </dgm:presLayoutVars>
      </dgm:prSet>
      <dgm:spPr/>
    </dgm:pt>
    <dgm:pt modelId="{9789CD49-B3E6-469C-8327-C20784A73181}" type="pres">
      <dgm:prSet presAssocID="{DF95EC2E-3908-4053-A22A-A2819E3BE8F2}" presName="ThreeNodes_3" presStyleLbl="node1" presStyleIdx="2" presStyleCnt="3">
        <dgm:presLayoutVars>
          <dgm:bulletEnabled val="1"/>
        </dgm:presLayoutVars>
      </dgm:prSet>
      <dgm:spPr/>
    </dgm:pt>
    <dgm:pt modelId="{65125900-6DF3-49CE-8FA0-19354592847F}" type="pres">
      <dgm:prSet presAssocID="{DF95EC2E-3908-4053-A22A-A2819E3BE8F2}" presName="ThreeConn_1-2" presStyleLbl="fgAccFollowNode1" presStyleIdx="0" presStyleCnt="2">
        <dgm:presLayoutVars>
          <dgm:bulletEnabled val="1"/>
        </dgm:presLayoutVars>
      </dgm:prSet>
      <dgm:spPr/>
    </dgm:pt>
    <dgm:pt modelId="{043797F6-02F9-4294-9582-828A2CAD5ADF}" type="pres">
      <dgm:prSet presAssocID="{DF95EC2E-3908-4053-A22A-A2819E3BE8F2}" presName="ThreeConn_2-3" presStyleLbl="fgAccFollowNode1" presStyleIdx="1" presStyleCnt="2">
        <dgm:presLayoutVars>
          <dgm:bulletEnabled val="1"/>
        </dgm:presLayoutVars>
      </dgm:prSet>
      <dgm:spPr/>
    </dgm:pt>
    <dgm:pt modelId="{250E319F-0795-4E28-AA89-CF239EDD1732}" type="pres">
      <dgm:prSet presAssocID="{DF95EC2E-3908-4053-A22A-A2819E3BE8F2}" presName="ThreeNodes_1_text" presStyleLbl="node1" presStyleIdx="2" presStyleCnt="3">
        <dgm:presLayoutVars>
          <dgm:bulletEnabled val="1"/>
        </dgm:presLayoutVars>
      </dgm:prSet>
      <dgm:spPr/>
    </dgm:pt>
    <dgm:pt modelId="{ADC5A70B-6079-412E-B8A1-61E241BFB365}" type="pres">
      <dgm:prSet presAssocID="{DF95EC2E-3908-4053-A22A-A2819E3BE8F2}" presName="ThreeNodes_2_text" presStyleLbl="node1" presStyleIdx="2" presStyleCnt="3">
        <dgm:presLayoutVars>
          <dgm:bulletEnabled val="1"/>
        </dgm:presLayoutVars>
      </dgm:prSet>
      <dgm:spPr/>
    </dgm:pt>
    <dgm:pt modelId="{866151F5-9CCF-497E-B7D6-E63B7F48E064}" type="pres">
      <dgm:prSet presAssocID="{DF95EC2E-3908-4053-A22A-A2819E3BE8F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E38D10-4FFA-4D1F-94C5-5095F996168B}" type="presOf" srcId="{1708508D-9F3A-46FA-8B1B-4E6B01E0D8FE}" destId="{250E319F-0795-4E28-AA89-CF239EDD1732}" srcOrd="1" destOrd="0" presId="urn:microsoft.com/office/officeart/2005/8/layout/vProcess5"/>
    <dgm:cxn modelId="{1CD1F616-395A-4D05-B1EE-040D2B5CE2C3}" type="presOf" srcId="{B234EB43-5CB4-4D91-9AD8-8A0ACB702256}" destId="{043797F6-02F9-4294-9582-828A2CAD5ADF}" srcOrd="0" destOrd="0" presId="urn:microsoft.com/office/officeart/2005/8/layout/vProcess5"/>
    <dgm:cxn modelId="{AB55A11F-6BD9-425C-9CD4-DEA9D77D9079}" type="presOf" srcId="{1708508D-9F3A-46FA-8B1B-4E6B01E0D8FE}" destId="{37AA860E-1554-4A4E-97FD-A7E8CB73CA87}" srcOrd="0" destOrd="0" presId="urn:microsoft.com/office/officeart/2005/8/layout/vProcess5"/>
    <dgm:cxn modelId="{60F19D78-2A47-4BF5-AE2C-E83CAA6CF624}" type="presOf" srcId="{DF95EC2E-3908-4053-A22A-A2819E3BE8F2}" destId="{9772F546-3626-43AA-9777-D3D01CD69251}" srcOrd="0" destOrd="0" presId="urn:microsoft.com/office/officeart/2005/8/layout/vProcess5"/>
    <dgm:cxn modelId="{D6BBA182-A2A8-4FA9-BE91-DB36BED96B97}" type="presOf" srcId="{A4322E74-C68D-422E-A1D4-E696112D2CE0}" destId="{65125900-6DF3-49CE-8FA0-19354592847F}" srcOrd="0" destOrd="0" presId="urn:microsoft.com/office/officeart/2005/8/layout/vProcess5"/>
    <dgm:cxn modelId="{04DCE68E-7903-4ACB-AE49-F216E43FDBCF}" type="presOf" srcId="{95AC6784-A304-4E1F-985D-7AAFB02E14FB}" destId="{866151F5-9CCF-497E-B7D6-E63B7F48E064}" srcOrd="1" destOrd="0" presId="urn:microsoft.com/office/officeart/2005/8/layout/vProcess5"/>
    <dgm:cxn modelId="{0C44FA8E-BA74-4E6E-9E31-30684DB78BE7}" srcId="{DF95EC2E-3908-4053-A22A-A2819E3BE8F2}" destId="{E38E35AD-2BA8-412E-832E-B58F8D1EFA2B}" srcOrd="1" destOrd="0" parTransId="{1E58B8A0-1EC8-40BF-9FAC-88DA186F7539}" sibTransId="{B234EB43-5CB4-4D91-9AD8-8A0ACB702256}"/>
    <dgm:cxn modelId="{FB6DA2A1-87D0-4565-B0A8-318311D34F5C}" type="presOf" srcId="{E38E35AD-2BA8-412E-832E-B58F8D1EFA2B}" destId="{ADC5A70B-6079-412E-B8A1-61E241BFB365}" srcOrd="1" destOrd="0" presId="urn:microsoft.com/office/officeart/2005/8/layout/vProcess5"/>
    <dgm:cxn modelId="{FC227EAB-43AA-4F31-BA5F-4DA7D1C8DA06}" type="presOf" srcId="{E38E35AD-2BA8-412E-832E-B58F8D1EFA2B}" destId="{CB6F40E7-E4D3-463E-AF83-E27F725E08F1}" srcOrd="0" destOrd="0" presId="urn:microsoft.com/office/officeart/2005/8/layout/vProcess5"/>
    <dgm:cxn modelId="{4C5FEDCC-22D4-402A-9A7B-ADDC2357AFF8}" srcId="{DF95EC2E-3908-4053-A22A-A2819E3BE8F2}" destId="{95AC6784-A304-4E1F-985D-7AAFB02E14FB}" srcOrd="2" destOrd="0" parTransId="{C812C99A-01F1-4220-903E-F8E26D8ECC24}" sibTransId="{8E1DE3BF-74C6-4018-A6E8-5D16D4334727}"/>
    <dgm:cxn modelId="{D77671DF-029B-412B-8A96-DA3FFE0AF49A}" type="presOf" srcId="{95AC6784-A304-4E1F-985D-7AAFB02E14FB}" destId="{9789CD49-B3E6-469C-8327-C20784A73181}" srcOrd="0" destOrd="0" presId="urn:microsoft.com/office/officeart/2005/8/layout/vProcess5"/>
    <dgm:cxn modelId="{11EE7CEA-7C70-4C12-BC3D-FC68793D179C}" srcId="{DF95EC2E-3908-4053-A22A-A2819E3BE8F2}" destId="{1708508D-9F3A-46FA-8B1B-4E6B01E0D8FE}" srcOrd="0" destOrd="0" parTransId="{1DC36B56-3E8F-4F41-BDA6-44819CF01D8C}" sibTransId="{A4322E74-C68D-422E-A1D4-E696112D2CE0}"/>
    <dgm:cxn modelId="{9F43D2D8-F33E-41C0-9EFD-D58E591AB8B7}" type="presParOf" srcId="{9772F546-3626-43AA-9777-D3D01CD69251}" destId="{3253E0FD-00AB-44EB-8C84-B48B2C935688}" srcOrd="0" destOrd="0" presId="urn:microsoft.com/office/officeart/2005/8/layout/vProcess5"/>
    <dgm:cxn modelId="{87F03D7D-F756-46C6-9106-2FAA5A9640F7}" type="presParOf" srcId="{9772F546-3626-43AA-9777-D3D01CD69251}" destId="{37AA860E-1554-4A4E-97FD-A7E8CB73CA87}" srcOrd="1" destOrd="0" presId="urn:microsoft.com/office/officeart/2005/8/layout/vProcess5"/>
    <dgm:cxn modelId="{663B76D7-49B8-4B1B-ABCD-D3E8AC92FECB}" type="presParOf" srcId="{9772F546-3626-43AA-9777-D3D01CD69251}" destId="{CB6F40E7-E4D3-463E-AF83-E27F725E08F1}" srcOrd="2" destOrd="0" presId="urn:microsoft.com/office/officeart/2005/8/layout/vProcess5"/>
    <dgm:cxn modelId="{E4238A50-4A87-4068-A686-F56DC79E1C1D}" type="presParOf" srcId="{9772F546-3626-43AA-9777-D3D01CD69251}" destId="{9789CD49-B3E6-469C-8327-C20784A73181}" srcOrd="3" destOrd="0" presId="urn:microsoft.com/office/officeart/2005/8/layout/vProcess5"/>
    <dgm:cxn modelId="{D6A83B5D-6298-47D7-BCC2-BF8B1E81ED82}" type="presParOf" srcId="{9772F546-3626-43AA-9777-D3D01CD69251}" destId="{65125900-6DF3-49CE-8FA0-19354592847F}" srcOrd="4" destOrd="0" presId="urn:microsoft.com/office/officeart/2005/8/layout/vProcess5"/>
    <dgm:cxn modelId="{174988E9-42FE-449A-9E41-A5C221FB51C6}" type="presParOf" srcId="{9772F546-3626-43AA-9777-D3D01CD69251}" destId="{043797F6-02F9-4294-9582-828A2CAD5ADF}" srcOrd="5" destOrd="0" presId="urn:microsoft.com/office/officeart/2005/8/layout/vProcess5"/>
    <dgm:cxn modelId="{C262AD9F-02FB-4182-9FB1-3E1D3BEB996D}" type="presParOf" srcId="{9772F546-3626-43AA-9777-D3D01CD69251}" destId="{250E319F-0795-4E28-AA89-CF239EDD1732}" srcOrd="6" destOrd="0" presId="urn:microsoft.com/office/officeart/2005/8/layout/vProcess5"/>
    <dgm:cxn modelId="{FF4EE00A-26E4-42E4-9B6D-EB0B39E08813}" type="presParOf" srcId="{9772F546-3626-43AA-9777-D3D01CD69251}" destId="{ADC5A70B-6079-412E-B8A1-61E241BFB365}" srcOrd="7" destOrd="0" presId="urn:microsoft.com/office/officeart/2005/8/layout/vProcess5"/>
    <dgm:cxn modelId="{B61B4CC5-B5A9-4D61-A3CE-532F67F2BEAB}" type="presParOf" srcId="{9772F546-3626-43AA-9777-D3D01CD69251}" destId="{866151F5-9CCF-497E-B7D6-E63B7F48E06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BB3D7F-7756-49CD-AC37-9F37F6745E3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A5D65E9-ABCE-4513-BC18-D2506043BE9A}">
      <dgm:prSet/>
      <dgm:spPr/>
      <dgm:t>
        <a:bodyPr/>
        <a:lstStyle/>
        <a:p>
          <a:r>
            <a:rPr lang="de-DE"/>
            <a:t>Weiter Arbeiten am Verhalten vom Chatbot (Optimieren wen muss)</a:t>
          </a:r>
          <a:endParaRPr lang="en-US"/>
        </a:p>
      </dgm:t>
    </dgm:pt>
    <dgm:pt modelId="{244E7F7D-20F2-4474-B87B-76BA1791FCD4}" type="parTrans" cxnId="{ED8D03AB-4E5D-4509-B101-F77C7CD743D1}">
      <dgm:prSet/>
      <dgm:spPr/>
      <dgm:t>
        <a:bodyPr/>
        <a:lstStyle/>
        <a:p>
          <a:endParaRPr lang="en-US"/>
        </a:p>
      </dgm:t>
    </dgm:pt>
    <dgm:pt modelId="{40E0F1DE-D9D4-4B03-B6E2-52A21FC8385C}" type="sibTrans" cxnId="{ED8D03AB-4E5D-4509-B101-F77C7CD743D1}">
      <dgm:prSet/>
      <dgm:spPr/>
      <dgm:t>
        <a:bodyPr/>
        <a:lstStyle/>
        <a:p>
          <a:endParaRPr lang="en-US"/>
        </a:p>
      </dgm:t>
    </dgm:pt>
    <dgm:pt modelId="{48FD137B-E044-431B-9D5F-82B29CC2977A}">
      <dgm:prSet/>
      <dgm:spPr/>
      <dgm:t>
        <a:bodyPr/>
        <a:lstStyle/>
        <a:p>
          <a:r>
            <a:rPr lang="de-DE"/>
            <a:t>Programmieren der Kernfunktion von Barty</a:t>
          </a:r>
          <a:endParaRPr lang="en-US"/>
        </a:p>
      </dgm:t>
    </dgm:pt>
    <dgm:pt modelId="{3E5987BC-6C48-41DA-9D41-F31A8DD4C2FD}" type="parTrans" cxnId="{9A453615-DCE0-4205-8293-823FB3BC32A7}">
      <dgm:prSet/>
      <dgm:spPr/>
      <dgm:t>
        <a:bodyPr/>
        <a:lstStyle/>
        <a:p>
          <a:endParaRPr lang="en-US"/>
        </a:p>
      </dgm:t>
    </dgm:pt>
    <dgm:pt modelId="{DAF709B8-8359-4390-8288-A6EEBCCACD8C}" type="sibTrans" cxnId="{9A453615-DCE0-4205-8293-823FB3BC32A7}">
      <dgm:prSet/>
      <dgm:spPr/>
      <dgm:t>
        <a:bodyPr/>
        <a:lstStyle/>
        <a:p>
          <a:endParaRPr lang="en-US"/>
        </a:p>
      </dgm:t>
    </dgm:pt>
    <dgm:pt modelId="{396E6CD9-1D3F-462D-8E3B-1544D7E5A713}" type="pres">
      <dgm:prSet presAssocID="{7ABB3D7F-7756-49CD-AC37-9F37F6745E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41D84A6-23E2-4E82-B370-FD0BA8CC27E0}" type="pres">
      <dgm:prSet presAssocID="{2A5D65E9-ABCE-4513-BC18-D2506043BE9A}" presName="hierRoot1" presStyleCnt="0"/>
      <dgm:spPr/>
    </dgm:pt>
    <dgm:pt modelId="{6C0AC806-DE71-4060-9434-056D5CF9ECFF}" type="pres">
      <dgm:prSet presAssocID="{2A5D65E9-ABCE-4513-BC18-D2506043BE9A}" presName="composite" presStyleCnt="0"/>
      <dgm:spPr/>
    </dgm:pt>
    <dgm:pt modelId="{F3334716-EC79-41A0-B9AE-AAFA09DED93F}" type="pres">
      <dgm:prSet presAssocID="{2A5D65E9-ABCE-4513-BC18-D2506043BE9A}" presName="background" presStyleLbl="node0" presStyleIdx="0" presStyleCnt="2"/>
      <dgm:spPr>
        <a:solidFill>
          <a:srgbClr val="625757"/>
        </a:solidFill>
      </dgm:spPr>
    </dgm:pt>
    <dgm:pt modelId="{745F58ED-B70D-4146-8EA6-4C5FB4944835}" type="pres">
      <dgm:prSet presAssocID="{2A5D65E9-ABCE-4513-BC18-D2506043BE9A}" presName="text" presStyleLbl="fgAcc0" presStyleIdx="0" presStyleCnt="2">
        <dgm:presLayoutVars>
          <dgm:chPref val="3"/>
        </dgm:presLayoutVars>
      </dgm:prSet>
      <dgm:spPr/>
    </dgm:pt>
    <dgm:pt modelId="{E4D6C866-710A-4C99-8F7E-053326B209ED}" type="pres">
      <dgm:prSet presAssocID="{2A5D65E9-ABCE-4513-BC18-D2506043BE9A}" presName="hierChild2" presStyleCnt="0"/>
      <dgm:spPr/>
    </dgm:pt>
    <dgm:pt modelId="{DAF39DF9-D4CB-48CA-AEE2-1C6BB945CE05}" type="pres">
      <dgm:prSet presAssocID="{48FD137B-E044-431B-9D5F-82B29CC2977A}" presName="hierRoot1" presStyleCnt="0"/>
      <dgm:spPr/>
    </dgm:pt>
    <dgm:pt modelId="{8278C77F-1AC4-4F67-B837-7D2F9BD1DB7C}" type="pres">
      <dgm:prSet presAssocID="{48FD137B-E044-431B-9D5F-82B29CC2977A}" presName="composite" presStyleCnt="0"/>
      <dgm:spPr/>
    </dgm:pt>
    <dgm:pt modelId="{74FAFCA3-7D42-484C-8B7C-170F6873E681}" type="pres">
      <dgm:prSet presAssocID="{48FD137B-E044-431B-9D5F-82B29CC2977A}" presName="background" presStyleLbl="node0" presStyleIdx="1" presStyleCnt="2"/>
      <dgm:spPr>
        <a:solidFill>
          <a:srgbClr val="625757"/>
        </a:solidFill>
      </dgm:spPr>
    </dgm:pt>
    <dgm:pt modelId="{1C99C603-076F-43BD-8A5C-E3C75A4AECC5}" type="pres">
      <dgm:prSet presAssocID="{48FD137B-E044-431B-9D5F-82B29CC2977A}" presName="text" presStyleLbl="fgAcc0" presStyleIdx="1" presStyleCnt="2">
        <dgm:presLayoutVars>
          <dgm:chPref val="3"/>
        </dgm:presLayoutVars>
      </dgm:prSet>
      <dgm:spPr/>
    </dgm:pt>
    <dgm:pt modelId="{61496D83-3A7C-4C07-B9DB-A951C14A0FC3}" type="pres">
      <dgm:prSet presAssocID="{48FD137B-E044-431B-9D5F-82B29CC2977A}" presName="hierChild2" presStyleCnt="0"/>
      <dgm:spPr/>
    </dgm:pt>
  </dgm:ptLst>
  <dgm:cxnLst>
    <dgm:cxn modelId="{9A453615-DCE0-4205-8293-823FB3BC32A7}" srcId="{7ABB3D7F-7756-49CD-AC37-9F37F6745E3A}" destId="{48FD137B-E044-431B-9D5F-82B29CC2977A}" srcOrd="1" destOrd="0" parTransId="{3E5987BC-6C48-41DA-9D41-F31A8DD4C2FD}" sibTransId="{DAF709B8-8359-4390-8288-A6EEBCCACD8C}"/>
    <dgm:cxn modelId="{289F3715-8827-47D7-B206-6F34BA40D775}" type="presOf" srcId="{48FD137B-E044-431B-9D5F-82B29CC2977A}" destId="{1C99C603-076F-43BD-8A5C-E3C75A4AECC5}" srcOrd="0" destOrd="0" presId="urn:microsoft.com/office/officeart/2005/8/layout/hierarchy1"/>
    <dgm:cxn modelId="{33E20B30-A8A0-48ED-916C-2122FB39BC83}" type="presOf" srcId="{7ABB3D7F-7756-49CD-AC37-9F37F6745E3A}" destId="{396E6CD9-1D3F-462D-8E3B-1544D7E5A713}" srcOrd="0" destOrd="0" presId="urn:microsoft.com/office/officeart/2005/8/layout/hierarchy1"/>
    <dgm:cxn modelId="{ED8D03AB-4E5D-4509-B101-F77C7CD743D1}" srcId="{7ABB3D7F-7756-49CD-AC37-9F37F6745E3A}" destId="{2A5D65E9-ABCE-4513-BC18-D2506043BE9A}" srcOrd="0" destOrd="0" parTransId="{244E7F7D-20F2-4474-B87B-76BA1791FCD4}" sibTransId="{40E0F1DE-D9D4-4B03-B6E2-52A21FC8385C}"/>
    <dgm:cxn modelId="{C9418BB2-82E9-4DC8-9480-D1069217F088}" type="presOf" srcId="{2A5D65E9-ABCE-4513-BC18-D2506043BE9A}" destId="{745F58ED-B70D-4146-8EA6-4C5FB4944835}" srcOrd="0" destOrd="0" presId="urn:microsoft.com/office/officeart/2005/8/layout/hierarchy1"/>
    <dgm:cxn modelId="{0A30C508-31E1-4C1E-8BDB-EA0BB521275B}" type="presParOf" srcId="{396E6CD9-1D3F-462D-8E3B-1544D7E5A713}" destId="{141D84A6-23E2-4E82-B370-FD0BA8CC27E0}" srcOrd="0" destOrd="0" presId="urn:microsoft.com/office/officeart/2005/8/layout/hierarchy1"/>
    <dgm:cxn modelId="{805323F6-583F-4AD0-9409-92C4DE875A9B}" type="presParOf" srcId="{141D84A6-23E2-4E82-B370-FD0BA8CC27E0}" destId="{6C0AC806-DE71-4060-9434-056D5CF9ECFF}" srcOrd="0" destOrd="0" presId="urn:microsoft.com/office/officeart/2005/8/layout/hierarchy1"/>
    <dgm:cxn modelId="{C8DB40D4-4C38-472B-B918-3625FB60F117}" type="presParOf" srcId="{6C0AC806-DE71-4060-9434-056D5CF9ECFF}" destId="{F3334716-EC79-41A0-B9AE-AAFA09DED93F}" srcOrd="0" destOrd="0" presId="urn:microsoft.com/office/officeart/2005/8/layout/hierarchy1"/>
    <dgm:cxn modelId="{AF19BAAA-F8AC-4AD8-8255-9801CBD6CFC6}" type="presParOf" srcId="{6C0AC806-DE71-4060-9434-056D5CF9ECFF}" destId="{745F58ED-B70D-4146-8EA6-4C5FB4944835}" srcOrd="1" destOrd="0" presId="urn:microsoft.com/office/officeart/2005/8/layout/hierarchy1"/>
    <dgm:cxn modelId="{27D5E4FE-A325-455E-BF30-C4656498EBDF}" type="presParOf" srcId="{141D84A6-23E2-4E82-B370-FD0BA8CC27E0}" destId="{E4D6C866-710A-4C99-8F7E-053326B209ED}" srcOrd="1" destOrd="0" presId="urn:microsoft.com/office/officeart/2005/8/layout/hierarchy1"/>
    <dgm:cxn modelId="{0C86855C-0BA4-4544-82CA-459CC67D59B6}" type="presParOf" srcId="{396E6CD9-1D3F-462D-8E3B-1544D7E5A713}" destId="{DAF39DF9-D4CB-48CA-AEE2-1C6BB945CE05}" srcOrd="1" destOrd="0" presId="urn:microsoft.com/office/officeart/2005/8/layout/hierarchy1"/>
    <dgm:cxn modelId="{170A6BC5-26DD-4B50-A21A-440943A11413}" type="presParOf" srcId="{DAF39DF9-D4CB-48CA-AEE2-1C6BB945CE05}" destId="{8278C77F-1AC4-4F67-B837-7D2F9BD1DB7C}" srcOrd="0" destOrd="0" presId="urn:microsoft.com/office/officeart/2005/8/layout/hierarchy1"/>
    <dgm:cxn modelId="{346ADEC2-AADF-4800-9D39-5465EA034F9B}" type="presParOf" srcId="{8278C77F-1AC4-4F67-B837-7D2F9BD1DB7C}" destId="{74FAFCA3-7D42-484C-8B7C-170F6873E681}" srcOrd="0" destOrd="0" presId="urn:microsoft.com/office/officeart/2005/8/layout/hierarchy1"/>
    <dgm:cxn modelId="{339E4ED6-B9D8-4231-B05F-EDF5886AEAEE}" type="presParOf" srcId="{8278C77F-1AC4-4F67-B837-7D2F9BD1DB7C}" destId="{1C99C603-076F-43BD-8A5C-E3C75A4AECC5}" srcOrd="1" destOrd="0" presId="urn:microsoft.com/office/officeart/2005/8/layout/hierarchy1"/>
    <dgm:cxn modelId="{DD3B9A18-3F77-4633-915C-7FCC0DF2F2EF}" type="presParOf" srcId="{DAF39DF9-D4CB-48CA-AEE2-1C6BB945CE05}" destId="{61496D83-3A7C-4C07-B9DB-A951C14A0F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F4C8C-7EAB-437E-8ADE-08C8748950FC}">
      <dsp:nvSpPr>
        <dsp:cNvPr id="0" name=""/>
        <dsp:cNvSpPr/>
      </dsp:nvSpPr>
      <dsp:spPr>
        <a:xfrm>
          <a:off x="0" y="607095"/>
          <a:ext cx="11060113" cy="839474"/>
        </a:xfrm>
        <a:prstGeom prst="roundRect">
          <a:avLst/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Bot muss eine Vielfalt an Cocktails haben</a:t>
          </a:r>
          <a:endParaRPr lang="en-US" sz="3500" kern="1200"/>
        </a:p>
      </dsp:txBody>
      <dsp:txXfrm>
        <a:off x="40980" y="648075"/>
        <a:ext cx="10978153" cy="757514"/>
      </dsp:txXfrm>
    </dsp:sp>
    <dsp:sp modelId="{321F08A7-D861-4278-9E1B-E170DE993868}">
      <dsp:nvSpPr>
        <dsp:cNvPr id="0" name=""/>
        <dsp:cNvSpPr/>
      </dsp:nvSpPr>
      <dsp:spPr>
        <a:xfrm>
          <a:off x="0" y="1547370"/>
          <a:ext cx="11060113" cy="839474"/>
        </a:xfrm>
        <a:prstGeom prst="roundRect">
          <a:avLst/>
        </a:prstGeom>
        <a:solidFill>
          <a:srgbClr val="C7B1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Er muss die Wünsche des Benutzers berücksichtigen</a:t>
          </a:r>
          <a:endParaRPr lang="en-US" sz="3500" kern="1200"/>
        </a:p>
      </dsp:txBody>
      <dsp:txXfrm>
        <a:off x="40980" y="1588350"/>
        <a:ext cx="10978153" cy="757514"/>
      </dsp:txXfrm>
    </dsp:sp>
    <dsp:sp modelId="{1BD4CDA1-946A-4230-B6C8-9E536AD89B9B}">
      <dsp:nvSpPr>
        <dsp:cNvPr id="0" name=""/>
        <dsp:cNvSpPr/>
      </dsp:nvSpPr>
      <dsp:spPr>
        <a:xfrm>
          <a:off x="0" y="2487644"/>
          <a:ext cx="11060113" cy="839474"/>
        </a:xfrm>
        <a:prstGeom prst="roundRect">
          <a:avLst/>
        </a:prstGeom>
        <a:solidFill>
          <a:srgbClr val="221D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Er muss zum Thema passen</a:t>
          </a:r>
          <a:endParaRPr lang="en-US" sz="3500" kern="1200"/>
        </a:p>
      </dsp:txBody>
      <dsp:txXfrm>
        <a:off x="40980" y="2528624"/>
        <a:ext cx="10978153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E8526-6A28-4D2D-9FBE-59E6313C1385}">
      <dsp:nvSpPr>
        <dsp:cNvPr id="0" name=""/>
        <dsp:cNvSpPr/>
      </dsp:nvSpPr>
      <dsp:spPr>
        <a:xfrm>
          <a:off x="0" y="111524"/>
          <a:ext cx="6593202" cy="455715"/>
        </a:xfrm>
        <a:prstGeom prst="roundRect">
          <a:avLst/>
        </a:prstGeom>
        <a:solidFill>
          <a:srgbClr val="221D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Mixery</a:t>
          </a:r>
          <a:endParaRPr lang="en-US" sz="1900" kern="1200"/>
        </a:p>
      </dsp:txBody>
      <dsp:txXfrm>
        <a:off x="22246" y="133770"/>
        <a:ext cx="6548710" cy="411223"/>
      </dsp:txXfrm>
    </dsp:sp>
    <dsp:sp modelId="{B8A2A42E-AB0C-4C77-B881-A95C291A9979}">
      <dsp:nvSpPr>
        <dsp:cNvPr id="0" name=""/>
        <dsp:cNvSpPr/>
      </dsp:nvSpPr>
      <dsp:spPr>
        <a:xfrm>
          <a:off x="0" y="621959"/>
          <a:ext cx="6593202" cy="455715"/>
        </a:xfrm>
        <a:prstGeom prst="roundRect">
          <a:avLst/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Drinkster</a:t>
          </a:r>
          <a:endParaRPr lang="en-US" sz="1900" kern="1200"/>
        </a:p>
      </dsp:txBody>
      <dsp:txXfrm>
        <a:off x="22246" y="644205"/>
        <a:ext cx="6548710" cy="411223"/>
      </dsp:txXfrm>
    </dsp:sp>
    <dsp:sp modelId="{644E258E-F510-41C2-BC1D-6BAF851185D9}">
      <dsp:nvSpPr>
        <dsp:cNvPr id="0" name=""/>
        <dsp:cNvSpPr/>
      </dsp:nvSpPr>
      <dsp:spPr>
        <a:xfrm>
          <a:off x="0" y="1132394"/>
          <a:ext cx="6593202" cy="455715"/>
        </a:xfrm>
        <a:prstGeom prst="roundRect">
          <a:avLst/>
        </a:prstGeom>
        <a:solidFill>
          <a:srgbClr val="C7B1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Onshake</a:t>
          </a:r>
          <a:endParaRPr lang="en-US" sz="1900" kern="1200"/>
        </a:p>
      </dsp:txBody>
      <dsp:txXfrm>
        <a:off x="22246" y="1154640"/>
        <a:ext cx="6548710" cy="411223"/>
      </dsp:txXfrm>
    </dsp:sp>
    <dsp:sp modelId="{4D46484F-D194-4924-8F08-58E47CAB53E6}">
      <dsp:nvSpPr>
        <dsp:cNvPr id="0" name=""/>
        <dsp:cNvSpPr/>
      </dsp:nvSpPr>
      <dsp:spPr>
        <a:xfrm>
          <a:off x="0" y="1642829"/>
          <a:ext cx="6593202" cy="455715"/>
        </a:xfrm>
        <a:prstGeom prst="roundRect">
          <a:avLst/>
        </a:prstGeom>
        <a:solidFill>
          <a:srgbClr val="221D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Drinkio</a:t>
          </a:r>
          <a:endParaRPr lang="en-US" sz="1900" kern="1200"/>
        </a:p>
      </dsp:txBody>
      <dsp:txXfrm>
        <a:off x="22246" y="1665075"/>
        <a:ext cx="6548710" cy="411223"/>
      </dsp:txXfrm>
    </dsp:sp>
    <dsp:sp modelId="{A7EDECB3-AA08-4ED5-B640-D5F07EA274EE}">
      <dsp:nvSpPr>
        <dsp:cNvPr id="0" name=""/>
        <dsp:cNvSpPr/>
      </dsp:nvSpPr>
      <dsp:spPr>
        <a:xfrm>
          <a:off x="0" y="2153264"/>
          <a:ext cx="6593202" cy="455715"/>
        </a:xfrm>
        <a:prstGeom prst="roundRect">
          <a:avLst/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Barty</a:t>
          </a:r>
          <a:endParaRPr lang="en-US" sz="1900" kern="1200" dirty="0"/>
        </a:p>
      </dsp:txBody>
      <dsp:txXfrm>
        <a:off x="22246" y="2175510"/>
        <a:ext cx="6548710" cy="411223"/>
      </dsp:txXfrm>
    </dsp:sp>
    <dsp:sp modelId="{006B50E4-A29D-4E8A-AA89-CDB8A4269518}">
      <dsp:nvSpPr>
        <dsp:cNvPr id="0" name=""/>
        <dsp:cNvSpPr/>
      </dsp:nvSpPr>
      <dsp:spPr>
        <a:xfrm>
          <a:off x="0" y="2663699"/>
          <a:ext cx="6593202" cy="455715"/>
        </a:xfrm>
        <a:prstGeom prst="roundRect">
          <a:avLst/>
        </a:prstGeom>
        <a:solidFill>
          <a:srgbClr val="C7B1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Bartini</a:t>
          </a:r>
          <a:endParaRPr lang="en-US" sz="1900" kern="1200"/>
        </a:p>
      </dsp:txBody>
      <dsp:txXfrm>
        <a:off x="22246" y="2685945"/>
        <a:ext cx="6548710" cy="411223"/>
      </dsp:txXfrm>
    </dsp:sp>
    <dsp:sp modelId="{EF2F0418-FBD0-44B8-9843-C7971325FD29}">
      <dsp:nvSpPr>
        <dsp:cNvPr id="0" name=""/>
        <dsp:cNvSpPr/>
      </dsp:nvSpPr>
      <dsp:spPr>
        <a:xfrm>
          <a:off x="0" y="3174134"/>
          <a:ext cx="6593202" cy="455715"/>
        </a:xfrm>
        <a:prstGeom prst="roundRect">
          <a:avLst/>
        </a:prstGeom>
        <a:solidFill>
          <a:srgbClr val="221D1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Ondrink</a:t>
          </a:r>
          <a:endParaRPr lang="en-US" sz="1900" kern="1200"/>
        </a:p>
      </dsp:txBody>
      <dsp:txXfrm>
        <a:off x="22246" y="3196380"/>
        <a:ext cx="6548710" cy="411223"/>
      </dsp:txXfrm>
    </dsp:sp>
    <dsp:sp modelId="{2C8B1014-E575-4B21-8378-7F02132FCE27}">
      <dsp:nvSpPr>
        <dsp:cNvPr id="0" name=""/>
        <dsp:cNvSpPr/>
      </dsp:nvSpPr>
      <dsp:spPr>
        <a:xfrm>
          <a:off x="0" y="3684569"/>
          <a:ext cx="6593202" cy="455715"/>
        </a:xfrm>
        <a:prstGeom prst="roundRect">
          <a:avLst/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Mixery</a:t>
          </a:r>
          <a:endParaRPr lang="en-US" sz="1900" kern="1200"/>
        </a:p>
      </dsp:txBody>
      <dsp:txXfrm>
        <a:off x="22246" y="3706815"/>
        <a:ext cx="6548710" cy="411223"/>
      </dsp:txXfrm>
    </dsp:sp>
    <dsp:sp modelId="{63DBBDD4-EE04-4B3C-8293-8F016B60D029}">
      <dsp:nvSpPr>
        <dsp:cNvPr id="0" name=""/>
        <dsp:cNvSpPr/>
      </dsp:nvSpPr>
      <dsp:spPr>
        <a:xfrm>
          <a:off x="0" y="4195004"/>
          <a:ext cx="6593202" cy="455715"/>
        </a:xfrm>
        <a:prstGeom prst="roundRect">
          <a:avLst/>
        </a:prstGeom>
        <a:solidFill>
          <a:srgbClr val="C7B1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Chatco</a:t>
          </a:r>
          <a:endParaRPr lang="en-US" sz="1900" kern="1200"/>
        </a:p>
      </dsp:txBody>
      <dsp:txXfrm>
        <a:off x="22246" y="4217250"/>
        <a:ext cx="6548710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A860E-1554-4A4E-97FD-A7E8CB73CA87}">
      <dsp:nvSpPr>
        <dsp:cNvPr id="0" name=""/>
        <dsp:cNvSpPr/>
      </dsp:nvSpPr>
      <dsp:spPr>
        <a:xfrm>
          <a:off x="0" y="0"/>
          <a:ext cx="5283073" cy="1200107"/>
        </a:xfrm>
        <a:prstGeom prst="roundRect">
          <a:avLst>
            <a:gd name="adj" fmla="val 10000"/>
          </a:avLst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Stärken: entspannt, extrovertiert, humorvoll</a:t>
          </a:r>
          <a:endParaRPr lang="en-US" sz="2500" kern="1200"/>
        </a:p>
      </dsp:txBody>
      <dsp:txXfrm>
        <a:off x="35150" y="35150"/>
        <a:ext cx="3988063" cy="1129807"/>
      </dsp:txXfrm>
    </dsp:sp>
    <dsp:sp modelId="{CB6F40E7-E4D3-463E-AF83-E27F725E08F1}">
      <dsp:nvSpPr>
        <dsp:cNvPr id="0" name=""/>
        <dsp:cNvSpPr/>
      </dsp:nvSpPr>
      <dsp:spPr>
        <a:xfrm>
          <a:off x="466153" y="1400125"/>
          <a:ext cx="5283073" cy="1200107"/>
        </a:xfrm>
        <a:prstGeom prst="roundRect">
          <a:avLst>
            <a:gd name="adj" fmla="val 10000"/>
          </a:avLst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Schwächen: unseriös, emotional</a:t>
          </a:r>
          <a:endParaRPr lang="en-US" sz="2500" kern="1200"/>
        </a:p>
      </dsp:txBody>
      <dsp:txXfrm>
        <a:off x="501303" y="1435275"/>
        <a:ext cx="3966550" cy="1129807"/>
      </dsp:txXfrm>
    </dsp:sp>
    <dsp:sp modelId="{9789CD49-B3E6-469C-8327-C20784A73181}">
      <dsp:nvSpPr>
        <dsp:cNvPr id="0" name=""/>
        <dsp:cNvSpPr/>
      </dsp:nvSpPr>
      <dsp:spPr>
        <a:xfrm>
          <a:off x="932307" y="2800251"/>
          <a:ext cx="5283073" cy="1200107"/>
        </a:xfrm>
        <a:prstGeom prst="roundRect">
          <a:avLst>
            <a:gd name="adj" fmla="val 10000"/>
          </a:avLst>
        </a:prstGeom>
        <a:solidFill>
          <a:srgbClr val="6257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Hobbys: Mit Freunden treffen, Partys organisieren</a:t>
          </a:r>
          <a:endParaRPr lang="en-US" sz="2500" kern="1200" dirty="0"/>
        </a:p>
      </dsp:txBody>
      <dsp:txXfrm>
        <a:off x="967457" y="2835401"/>
        <a:ext cx="3966550" cy="1129807"/>
      </dsp:txXfrm>
    </dsp:sp>
    <dsp:sp modelId="{65125900-6DF3-49CE-8FA0-19354592847F}">
      <dsp:nvSpPr>
        <dsp:cNvPr id="0" name=""/>
        <dsp:cNvSpPr/>
      </dsp:nvSpPr>
      <dsp:spPr>
        <a:xfrm>
          <a:off x="4503003" y="910081"/>
          <a:ext cx="780070" cy="7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678519" y="910081"/>
        <a:ext cx="429038" cy="587003"/>
      </dsp:txXfrm>
    </dsp:sp>
    <dsp:sp modelId="{043797F6-02F9-4294-9582-828A2CAD5ADF}">
      <dsp:nvSpPr>
        <dsp:cNvPr id="0" name=""/>
        <dsp:cNvSpPr/>
      </dsp:nvSpPr>
      <dsp:spPr>
        <a:xfrm>
          <a:off x="4969157" y="2302206"/>
          <a:ext cx="780070" cy="78007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144673" y="2302206"/>
        <a:ext cx="429038" cy="587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34716-EC79-41A0-B9AE-AAFA09DED93F}">
      <dsp:nvSpPr>
        <dsp:cNvPr id="0" name=""/>
        <dsp:cNvSpPr/>
      </dsp:nvSpPr>
      <dsp:spPr>
        <a:xfrm>
          <a:off x="1350" y="119919"/>
          <a:ext cx="4738891" cy="3009195"/>
        </a:xfrm>
        <a:prstGeom prst="roundRect">
          <a:avLst>
            <a:gd name="adj" fmla="val 10000"/>
          </a:avLst>
        </a:prstGeom>
        <a:solidFill>
          <a:srgbClr val="625757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F58ED-B70D-4146-8EA6-4C5FB4944835}">
      <dsp:nvSpPr>
        <dsp:cNvPr id="0" name=""/>
        <dsp:cNvSpPr/>
      </dsp:nvSpPr>
      <dsp:spPr>
        <a:xfrm>
          <a:off x="527893" y="620135"/>
          <a:ext cx="4738891" cy="3009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Weiter Arbeiten am Verhalten vom Chatbot (Optimieren wen muss)</a:t>
          </a:r>
          <a:endParaRPr lang="en-US" sz="3600" kern="1200"/>
        </a:p>
      </dsp:txBody>
      <dsp:txXfrm>
        <a:off x="616029" y="708271"/>
        <a:ext cx="4562619" cy="2832923"/>
      </dsp:txXfrm>
    </dsp:sp>
    <dsp:sp modelId="{74FAFCA3-7D42-484C-8B7C-170F6873E681}">
      <dsp:nvSpPr>
        <dsp:cNvPr id="0" name=""/>
        <dsp:cNvSpPr/>
      </dsp:nvSpPr>
      <dsp:spPr>
        <a:xfrm>
          <a:off x="5793328" y="119919"/>
          <a:ext cx="4738891" cy="3009195"/>
        </a:xfrm>
        <a:prstGeom prst="roundRect">
          <a:avLst>
            <a:gd name="adj" fmla="val 10000"/>
          </a:avLst>
        </a:prstGeom>
        <a:solidFill>
          <a:srgbClr val="625757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9C603-076F-43BD-8A5C-E3C75A4AECC5}">
      <dsp:nvSpPr>
        <dsp:cNvPr id="0" name=""/>
        <dsp:cNvSpPr/>
      </dsp:nvSpPr>
      <dsp:spPr>
        <a:xfrm>
          <a:off x="6319871" y="620135"/>
          <a:ext cx="4738891" cy="3009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Programmieren der Kernfunktion von Barty</a:t>
          </a:r>
          <a:endParaRPr lang="en-US" sz="3600" kern="1200"/>
        </a:p>
      </dsp:txBody>
      <dsp:txXfrm>
        <a:off x="6408007" y="708271"/>
        <a:ext cx="4562619" cy="2832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5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20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6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32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6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8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98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9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8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‹Nr.›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3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395FD5-01BF-482F-2E05-5C91E474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5" b="1223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1E52C99-289E-DC2F-FC09-B07C70139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4819615"/>
            <a:ext cx="6817836" cy="1264936"/>
          </a:xfrm>
        </p:spPr>
        <p:txBody>
          <a:bodyPr anchor="ctr"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Barty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37D98E-ACAD-BB8E-CC41-F04E74938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2516" y="4901919"/>
            <a:ext cx="3483615" cy="1100329"/>
          </a:xfrm>
        </p:spPr>
        <p:txBody>
          <a:bodyPr anchor="ctr">
            <a:normAutofit/>
          </a:bodyPr>
          <a:lstStyle/>
          <a:p>
            <a:r>
              <a:rPr lang="de-DE" sz="1600" dirty="0">
                <a:solidFill>
                  <a:srgbClr val="FFFFFF"/>
                </a:solidFill>
              </a:rPr>
              <a:t>Der Cocktailchatbot</a:t>
            </a:r>
          </a:p>
          <a:p>
            <a:r>
              <a:rPr lang="de-DE" sz="1600" dirty="0">
                <a:solidFill>
                  <a:srgbClr val="FFFFFF"/>
                </a:solidFill>
              </a:rPr>
              <a:t>Sprint 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0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E1C3B9A-2A6C-F92A-B56B-EEC2F6E319B2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E4DDDD"/>
                </a:solidFill>
              </a:rPr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297980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D4358E-E5FB-8F3F-275D-9597C234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Final Name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DD130-75BF-1BE5-C58F-09D248FE2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5389516"/>
            <a:ext cx="11176688" cy="75726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4300" cap="all" spc="300" dirty="0" err="1"/>
              <a:t>Barty</a:t>
            </a:r>
            <a:endParaRPr lang="en-US" sz="1400" cap="all" spc="3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oustache Face with Solid Fill">
            <a:extLst>
              <a:ext uri="{FF2B5EF4-FFF2-40B4-BE49-F238E27FC236}">
                <a16:creationId xmlns:a16="http://schemas.microsoft.com/office/drawing/2014/main" id="{69F19FAA-E43C-EE4A-131D-024AE5EC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1643" y="2039860"/>
            <a:ext cx="2924830" cy="292483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FA085DA-E595-13BE-2062-7A6B88A6BD65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38948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1605B-E908-A7CA-9AE7-FEBBFB7C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Icons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710602C-1BD5-B2E1-4034-DA620AA0F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t="13246" r="10927" b="14367"/>
          <a:stretch/>
        </p:blipFill>
        <p:spPr>
          <a:xfrm>
            <a:off x="1048627" y="2144857"/>
            <a:ext cx="1432864" cy="13879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0216F02-2816-70DB-2D97-31EEC0BD4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28400" r="15535" b="18092"/>
          <a:stretch/>
        </p:blipFill>
        <p:spPr>
          <a:xfrm>
            <a:off x="6443461" y="4146796"/>
            <a:ext cx="1734706" cy="14798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931DFAF-1182-0517-AF61-DE6C38ECA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39" y="1231339"/>
            <a:ext cx="5148455" cy="3685798"/>
          </a:xfrm>
          <a:prstGeom prst="rect">
            <a:avLst/>
          </a:prstGeom>
        </p:spPr>
      </p:pic>
      <p:pic>
        <p:nvPicPr>
          <p:cNvPr id="15" name="Grafik 14" descr="Ein Bild, das Text, Königin, Vektorgrafiken enthält.&#10;&#10;Automatisch generierte Beschreibung">
            <a:extLst>
              <a:ext uri="{FF2B5EF4-FFF2-40B4-BE49-F238E27FC236}">
                <a16:creationId xmlns:a16="http://schemas.microsoft.com/office/drawing/2014/main" id="{519902A7-FCD5-489F-BE11-33515B2E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867" y="1924068"/>
            <a:ext cx="2839764" cy="39071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5012BE1-B7B0-0F61-6F78-41102EEB7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7" y="4140711"/>
            <a:ext cx="3379577" cy="169050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6BDD2AD-CA45-820A-C341-AA6074AD3F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8" y="1817079"/>
            <a:ext cx="2033850" cy="20338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0C8A1F0-403B-18EB-D2A0-B2A2FE108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256" y="4323007"/>
            <a:ext cx="1510335" cy="1470313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A6FE179-1D13-E70C-4562-E36C00E2C61A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62843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A10CC4-A09E-69DA-48EF-C8434D9F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de-DE" dirty="0"/>
              <a:t>Final Icon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CEE354-3BDE-4A16-1D9A-937BC826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de-DE" sz="1800"/>
              <a:t>Una Beganovic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2AEF68A1-7C1B-BFD9-8A59-177E03019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1" t="18976" r="22089" b="19315"/>
          <a:stretch/>
        </p:blipFill>
        <p:spPr>
          <a:xfrm>
            <a:off x="4837833" y="850792"/>
            <a:ext cx="6651939" cy="52038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6211C94-FAC5-764B-B41D-F25EAE42DE5D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333664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372F4-B481-FF3E-877B-1A1158EB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Verhalten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1002F9CE-111D-A8E4-0267-4BC094914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46101"/>
              </p:ext>
            </p:extLst>
          </p:nvPr>
        </p:nvGraphicFramePr>
        <p:xfrm>
          <a:off x="566852" y="1773390"/>
          <a:ext cx="6215381" cy="400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B73D691-B9C3-8158-995C-95033D94C6A0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E822850-3787-0205-E74A-4FBD0C6CD8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49" y="2168352"/>
            <a:ext cx="3417708" cy="34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6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1042A-C726-DE23-A04F-4BEB08DC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Storyboard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Text, Elemente, verschiedene, verschieden enthält.&#10;&#10;Automatisch generierte Beschreibung">
            <a:extLst>
              <a:ext uri="{FF2B5EF4-FFF2-40B4-BE49-F238E27FC236}">
                <a16:creationId xmlns:a16="http://schemas.microsoft.com/office/drawing/2014/main" id="{5EA1CF3E-B334-123D-EEE6-42E39050A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64" y="850792"/>
            <a:ext cx="3629678" cy="520384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54065A3E-B45C-FA0A-715E-ABC1210864C8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23638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1CB671-536E-F1DC-E0F2-22F1D7E1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RASA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drinnen, Alkohol enthält.&#10;&#10;Automatisch generierte Beschreibung">
            <a:extLst>
              <a:ext uri="{FF2B5EF4-FFF2-40B4-BE49-F238E27FC236}">
                <a16:creationId xmlns:a16="http://schemas.microsoft.com/office/drawing/2014/main" id="{4E888E28-DD4D-DF90-249D-DB6B622A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17" y="626985"/>
            <a:ext cx="5065985" cy="56010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420BBDF-1496-00BA-8185-F9FD5068E050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367020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7836C2-DFF5-9806-BE18-D493BC55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289342"/>
            <a:ext cx="11049000" cy="913741"/>
          </a:xfrm>
        </p:spPr>
        <p:txBody>
          <a:bodyPr anchor="ctr">
            <a:normAutofit/>
          </a:bodyPr>
          <a:lstStyle/>
          <a:p>
            <a:r>
              <a:rPr lang="de-DE" dirty="0"/>
              <a:t>Vorschau Sprint 1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21818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Inhaltsplatzhalter 2">
            <a:extLst>
              <a:ext uri="{FF2B5EF4-FFF2-40B4-BE49-F238E27FC236}">
                <a16:creationId xmlns:a16="http://schemas.microsoft.com/office/drawing/2014/main" id="{531FEF90-430D-7CD1-AAA2-8260532FBA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65109"/>
              </p:ext>
            </p:extLst>
          </p:nvPr>
        </p:nvGraphicFramePr>
        <p:xfrm>
          <a:off x="571500" y="767115"/>
          <a:ext cx="11060113" cy="374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4BEF9B1-23DA-F28E-2830-BE5A524364B1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78128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D26BC87E-DCC8-4E66-972D-A587756DF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9D41BA-05B5-BE8F-3EA3-72E29C33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6108192" cy="3652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/>
              <a:t>Dankeschön</a:t>
            </a:r>
            <a:endParaRPr lang="en-US" sz="6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6E31C-EAFE-DC53-BF63-9953E897C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57" y="5207737"/>
            <a:ext cx="6052227" cy="10025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400" cap="all" spc="300" dirty="0"/>
              <a:t>Team 8: Julia O., Linus P., Tatjana Y., Una B.</a:t>
            </a:r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8B45C962-0D68-4A01-9627-70DEBBC36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5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F1D89FBF-493B-4E7D-B511-7E40674F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2576" y="571500"/>
            <a:ext cx="0" cy="5712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Person, darstellend enthält.&#10;&#10;Automatisch generierte Beschreibung">
            <a:extLst>
              <a:ext uri="{FF2B5EF4-FFF2-40B4-BE49-F238E27FC236}">
                <a16:creationId xmlns:a16="http://schemas.microsoft.com/office/drawing/2014/main" id="{90B46078-3506-D220-E6BE-03477790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r="25198" b="2"/>
          <a:stretch/>
        </p:blipFill>
        <p:spPr>
          <a:xfrm>
            <a:off x="8010184" y="849841"/>
            <a:ext cx="3610316" cy="5158308"/>
          </a:xfrm>
          <a:prstGeom prst="rect">
            <a:avLst/>
          </a:prstGeom>
        </p:spPr>
      </p:pic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4BCC744E-5590-4542-B37F-B764470BF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6" y="6286500"/>
            <a:ext cx="11043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2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52B4D0-144E-E259-221B-F35F7970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Research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Recherche">
            <a:extLst>
              <a:ext uri="{FF2B5EF4-FFF2-40B4-BE49-F238E27FC236}">
                <a16:creationId xmlns:a16="http://schemas.microsoft.com/office/drawing/2014/main" id="{77CA4A09-8447-08AE-0BB4-F35DC43D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1643" y="2039860"/>
            <a:ext cx="2924830" cy="292483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ADC7E91-16A7-B13D-7379-F0A2EB6B9B2E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208532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128A2-64CE-7C6A-5D0F-D86880D8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Befragten:</a:t>
            </a:r>
          </a:p>
        </p:txBody>
      </p:sp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61C73D66-0A39-6223-F5A8-1405D4D68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" y="4619169"/>
            <a:ext cx="3641583" cy="1549542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63B414-BBC8-8D74-A30A-A74587E86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14" y="4618492"/>
            <a:ext cx="3643174" cy="15502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987760E-8570-83E4-CBCE-8989296F8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31" y="4619169"/>
            <a:ext cx="3643174" cy="1549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A63426E-ADCA-8778-A3F1-55DBF5C62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15439" r="12592" b="17999"/>
          <a:stretch/>
        </p:blipFill>
        <p:spPr>
          <a:xfrm>
            <a:off x="8316227" y="1964028"/>
            <a:ext cx="2338368" cy="2929943"/>
          </a:xfrm>
          <a:prstGeom prst="rect">
            <a:avLst/>
          </a:prstGeom>
        </p:spPr>
      </p:pic>
      <p:pic>
        <p:nvPicPr>
          <p:cNvPr id="15" name="Grafik 14" descr="Ein Bild, das Silhouette enthält.&#10;&#10;Automatisch generierte Beschreibung">
            <a:extLst>
              <a:ext uri="{FF2B5EF4-FFF2-40B4-BE49-F238E27FC236}">
                <a16:creationId xmlns:a16="http://schemas.microsoft.com/office/drawing/2014/main" id="{DAA6599F-E911-3E1D-F49B-69145C0E91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6372" r="24094" b="42961"/>
          <a:stretch/>
        </p:blipFill>
        <p:spPr>
          <a:xfrm>
            <a:off x="4504882" y="1886550"/>
            <a:ext cx="2646947" cy="2904401"/>
          </a:xfrm>
          <a:prstGeom prst="rect">
            <a:avLst/>
          </a:prstGeom>
        </p:spPr>
      </p:pic>
      <p:pic>
        <p:nvPicPr>
          <p:cNvPr id="17" name="Grafik 16" descr="Ein Bild, das Nachthimmel enthält.&#10;&#10;Automatisch generierte Beschreibung">
            <a:extLst>
              <a:ext uri="{FF2B5EF4-FFF2-40B4-BE49-F238E27FC236}">
                <a16:creationId xmlns:a16="http://schemas.microsoft.com/office/drawing/2014/main" id="{E50936DD-446D-28F3-DFB4-F09614B7F4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" t="30789" r="17285" b="27547"/>
          <a:stretch/>
        </p:blipFill>
        <p:spPr>
          <a:xfrm>
            <a:off x="643418" y="1824679"/>
            <a:ext cx="3305242" cy="274320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D712A5D-FE82-4862-7C54-DE31645C5C56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97008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1C33E2-7468-DDC8-E60C-EF8FE95CD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UX Reserach Ergebnisse: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7F175ED-4943-9880-8C2F-2AA6B2FBB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92" y="852352"/>
            <a:ext cx="5148367" cy="51483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A2368F82-0B9F-2916-04A6-0B11594A1A1B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36106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63E2A1-1767-A3B2-759B-EF8A2D1C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Synthese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9CC9B07A-11BC-3711-010A-F529E172C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8" y="1602764"/>
            <a:ext cx="10826802" cy="346457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33E34696-243B-55BB-5028-0708715A26C5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769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63E757-F18B-0B94-5B1E-AC87C251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Synthese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8BA1D4-732F-E1F7-A38F-FF0899CD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7" y="2039860"/>
            <a:ext cx="10832702" cy="292483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C980D49-5932-1582-5698-930105A8584D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259666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7B4314D2-D2A1-4CD8-AC61-D3A86240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54C865-1516-951F-5467-E5098356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89567"/>
            <a:ext cx="11110405" cy="1054864"/>
          </a:xfrm>
        </p:spPr>
        <p:txBody>
          <a:bodyPr anchor="t">
            <a:normAutofit/>
          </a:bodyPr>
          <a:lstStyle/>
          <a:p>
            <a:r>
              <a:rPr lang="de-DE" dirty="0"/>
              <a:t>Problembeschreibung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989C9033-50A6-4C0D-A434-1DA417B5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6775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6E77119D-632B-44FE-918A-65D2788D0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2897640-85E2-2BAE-F507-F34A67E05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081323"/>
              </p:ext>
            </p:extLst>
          </p:nvPr>
        </p:nvGraphicFramePr>
        <p:xfrm>
          <a:off x="571500" y="1936417"/>
          <a:ext cx="11060113" cy="3934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24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F87635-0B26-6D89-F7D3-89218A9C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Design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taffelei">
            <a:extLst>
              <a:ext uri="{FF2B5EF4-FFF2-40B4-BE49-F238E27FC236}">
                <a16:creationId xmlns:a16="http://schemas.microsoft.com/office/drawing/2014/main" id="{D1F696BC-44CC-0DC7-AC08-D1870A736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1643" y="2039860"/>
            <a:ext cx="2924830" cy="292483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C0E1E33F-3B58-2031-926A-E8DF6B6DF9E4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364290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0B1846-6CE5-47AE-B0D0-7202A39CE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EA3025-F00E-46C8-F001-BD0A6859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08006"/>
            <a:ext cx="3503409" cy="5070171"/>
          </a:xfrm>
        </p:spPr>
        <p:txBody>
          <a:bodyPr anchor="b">
            <a:normAutofit/>
          </a:bodyPr>
          <a:lstStyle/>
          <a:p>
            <a:r>
              <a:rPr lang="de-DE" dirty="0"/>
              <a:t>Namen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706659-8817-44F5-87F5-B7804F1CB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6286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7E0E66-59D6-4A3A-B1A2-84B90784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4F6F91-27E3-4BF5-9BD7-E5923D27C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4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C19335BD-0E6A-71B6-947C-C00EBCF81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8226806"/>
              </p:ext>
            </p:extLst>
          </p:nvPr>
        </p:nvGraphicFramePr>
        <p:xfrm>
          <a:off x="5038410" y="1061686"/>
          <a:ext cx="6593202" cy="4762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E89E633D-CA12-99AC-8A0A-7D00EC2C8D12}"/>
              </a:ext>
            </a:extLst>
          </p:cNvPr>
          <p:cNvSpPr txBox="1"/>
          <p:nvPr/>
        </p:nvSpPr>
        <p:spPr>
          <a:xfrm>
            <a:off x="8826500" y="6379342"/>
            <a:ext cx="3187700" cy="26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Team 8: Julia O., Linus P., Tatjana Y., Una B.,</a:t>
            </a:r>
          </a:p>
        </p:txBody>
      </p:sp>
    </p:spTree>
    <p:extLst>
      <p:ext uri="{BB962C8B-B14F-4D97-AF65-F5344CB8AC3E}">
        <p14:creationId xmlns:p14="http://schemas.microsoft.com/office/powerpoint/2010/main" val="1564617159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Breitbild</PresentationFormat>
  <Paragraphs>54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Batang</vt:lpstr>
      <vt:lpstr>Arial</vt:lpstr>
      <vt:lpstr>Avenir Next LT Pro Light</vt:lpstr>
      <vt:lpstr>AlignmentVTI</vt:lpstr>
      <vt:lpstr>Barty</vt:lpstr>
      <vt:lpstr>Research</vt:lpstr>
      <vt:lpstr>Befragten:</vt:lpstr>
      <vt:lpstr>UX Reserach Ergebnisse:</vt:lpstr>
      <vt:lpstr>Synthese</vt:lpstr>
      <vt:lpstr>Synthese</vt:lpstr>
      <vt:lpstr>Problembeschreibung</vt:lpstr>
      <vt:lpstr>Design</vt:lpstr>
      <vt:lpstr>Namen</vt:lpstr>
      <vt:lpstr>Final Name</vt:lpstr>
      <vt:lpstr>Icons</vt:lpstr>
      <vt:lpstr>Final Icon</vt:lpstr>
      <vt:lpstr>Verhalten</vt:lpstr>
      <vt:lpstr>Storyboard</vt:lpstr>
      <vt:lpstr>RASA</vt:lpstr>
      <vt:lpstr>Vorschau Sprint 1</vt:lpstr>
      <vt:lpstr>Dankeschön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Barty</dc:title>
  <dc:creator>Yauseyenka, Tatjana</dc:creator>
  <cp:lastModifiedBy>Yauseyenka, Tatjana</cp:lastModifiedBy>
  <cp:revision>3</cp:revision>
  <dcterms:created xsi:type="dcterms:W3CDTF">2022-11-22T12:53:01Z</dcterms:created>
  <dcterms:modified xsi:type="dcterms:W3CDTF">2022-11-25T01:34:10Z</dcterms:modified>
</cp:coreProperties>
</file>